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344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BDEEA8A-EE2A-F189-86D1-6E810F51A218}" name="Akgun, Kathleen" initials="AK" userId="S::kathleen.akgun@yale.edu::e258b136-82cc-4187-9415-4295dcb228c2" providerId="AD"/>
  <p188:author id="{5CE0C19A-F819-C802-7405-DD5A7CD84312}" name="Griffith, Matthew" initials="MG" userId="S::matthew.griffith@cuanschutz.edu::0d1efbba-2847-40bb-918f-1185102eb4e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065"/>
    <a:srgbClr val="E00B08"/>
    <a:srgbClr val="F2A883"/>
    <a:srgbClr val="402517"/>
    <a:srgbClr val="D58D69"/>
    <a:srgbClr val="12313E"/>
    <a:srgbClr val="395762"/>
    <a:srgbClr val="848484"/>
    <a:srgbClr val="CFCFCF"/>
    <a:srgbClr val="D99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71"/>
    <p:restoredTop sz="96327"/>
  </p:normalViewPr>
  <p:slideViewPr>
    <p:cSldViewPr snapToGrid="0">
      <p:cViewPr varScale="1">
        <p:scale>
          <a:sx n="128" d="100"/>
          <a:sy n="128" d="100"/>
        </p:scale>
        <p:origin x="1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47243-6794-4843-B131-FA8646CC2F23}" type="datetimeFigureOut">
              <a:rPr lang="en-US" smtClean="0"/>
              <a:t>9/7/23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E767B-C5DE-DD4A-8740-CA7DD5C48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46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Stepwise approach for Chugging/Chatter</a:t>
            </a:r>
          </a:p>
          <a:p>
            <a:r>
              <a:rPr lang="en-US" dirty="0"/>
              <a:t>https://</a:t>
            </a:r>
            <a:r>
              <a:rPr lang="en-US" dirty="0" err="1"/>
              <a:t>www.ncbi.nlm.nih.gov</a:t>
            </a:r>
            <a:r>
              <a:rPr lang="en-US" dirty="0"/>
              <a:t>/</a:t>
            </a:r>
            <a:r>
              <a:rPr lang="en-US" dirty="0" err="1"/>
              <a:t>pmc</a:t>
            </a:r>
            <a:r>
              <a:rPr lang="en-US" dirty="0"/>
              <a:t>/articles/PMC6026563/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the circuit</a:t>
            </a:r>
          </a:p>
          <a:p>
            <a:endParaRPr lang="en-US" dirty="0"/>
          </a:p>
          <a:p>
            <a:r>
              <a:rPr lang="en-US" dirty="0"/>
              <a:t>Indications (EOLIA + others?)</a:t>
            </a:r>
          </a:p>
          <a:p>
            <a:pPr marL="171450" indent="-1714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Has also been used lower flow, higher sweep (</a:t>
            </a:r>
            <a:r>
              <a:rPr lang="en-US" dirty="0"/>
              <a:t>ECCO2R)</a:t>
            </a:r>
          </a:p>
          <a:p>
            <a:pPr marL="171450" indent="-171450">
              <a:buFont typeface="Wingdings" pitchFamily="2" charset="2"/>
              <a:buChar char="à"/>
            </a:pPr>
            <a:endParaRPr lang="en-US" dirty="0"/>
          </a:p>
          <a:p>
            <a:pPr marL="171450" indent="-171450">
              <a:buFont typeface="Wingdings" pitchFamily="2" charset="2"/>
              <a:buChar char="à"/>
            </a:pPr>
            <a:r>
              <a:rPr lang="en-US" b="1" dirty="0"/>
              <a:t>Series vs parallel physiology</a:t>
            </a:r>
          </a:p>
          <a:p>
            <a:pPr marL="171450" indent="-171450">
              <a:buFont typeface="Wingdings" pitchFamily="2" charset="2"/>
              <a:buChar char="à"/>
            </a:pPr>
            <a:r>
              <a:rPr lang="en-US" b="1" dirty="0"/>
              <a:t>Shunt physiology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354A8-08B1-6447-ABE3-1560985109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53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0733-0EB7-F14F-B428-CDFBC4575F67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FAEE-8CA0-7744-BA39-A9C01F5E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0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0733-0EB7-F14F-B428-CDFBC4575F67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FAEE-8CA0-7744-BA39-A9C01F5E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86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0733-0EB7-F14F-B428-CDFBC4575F67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FAEE-8CA0-7744-BA39-A9C01F5E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7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0733-0EB7-F14F-B428-CDFBC4575F67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FAEE-8CA0-7744-BA39-A9C01F5E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5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0733-0EB7-F14F-B428-CDFBC4575F67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FAEE-8CA0-7744-BA39-A9C01F5E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9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0733-0EB7-F14F-B428-CDFBC4575F67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FAEE-8CA0-7744-BA39-A9C01F5E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2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0733-0EB7-F14F-B428-CDFBC4575F67}" type="datetimeFigureOut">
              <a:rPr lang="en-US" smtClean="0"/>
              <a:t>9/7/23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FAEE-8CA0-7744-BA39-A9C01F5E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0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0733-0EB7-F14F-B428-CDFBC4575F67}" type="datetimeFigureOut">
              <a:rPr lang="en-US" smtClean="0"/>
              <a:t>9/7/23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FAEE-8CA0-7744-BA39-A9C01F5E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0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0733-0EB7-F14F-B428-CDFBC4575F67}" type="datetimeFigureOut">
              <a:rPr lang="en-US" smtClean="0"/>
              <a:t>9/7/23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FAEE-8CA0-7744-BA39-A9C01F5E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73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0733-0EB7-F14F-B428-CDFBC4575F67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FAEE-8CA0-7744-BA39-A9C01F5E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5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00733-0EB7-F14F-B428-CDFBC4575F67}" type="datetimeFigureOut">
              <a:rPr lang="en-US" smtClean="0"/>
              <a:t>9/7/23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2FAEE-8CA0-7744-BA39-A9C01F5E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5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00733-0EB7-F14F-B428-CDFBC4575F67}" type="datetimeFigureOut">
              <a:rPr lang="en-US" smtClean="0"/>
              <a:t>9/7/23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2FAEE-8CA0-7744-BA39-A9C01F5E0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3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s://www.ncbi.nlm.nih.gov/pmc/articles/PMC6699816/" TargetMode="External"/><Relationship Id="rId3" Type="http://schemas.openxmlformats.org/officeDocument/2006/relationships/hyperlink" Target="https://www.ncbi.nlm.nih.gov/books/NBK560690/" TargetMode="External"/><Relationship Id="rId7" Type="http://schemas.openxmlformats.org/officeDocument/2006/relationships/image" Target="../media/image2.tiff"/><Relationship Id="rId12" Type="http://schemas.openxmlformats.org/officeDocument/2006/relationships/hyperlink" Target="https://www.ncbi.nlm.nih.gov/pmc/articles/PMC8083072/" TargetMode="External"/><Relationship Id="rId17" Type="http://schemas.openxmlformats.org/officeDocument/2006/relationships/hyperlink" Target="http://www.scopesandshileds.org/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11" Type="http://schemas.openxmlformats.org/officeDocument/2006/relationships/hyperlink" Target="https://journals.sagepub.com/doi/10.1177/0969733016688938" TargetMode="External"/><Relationship Id="rId5" Type="http://schemas.openxmlformats.org/officeDocument/2006/relationships/hyperlink" Target="https://www.law.georgetown.edu/health-justice-alliance/wp-content/uploads/sites/16/2021/05/Police-in-the-ED-Medical-Provider-Toolkit.pdf" TargetMode="External"/><Relationship Id="rId15" Type="http://schemas.openxmlformats.org/officeDocument/2006/relationships/hyperlink" Target="https://www.ncbi.nlm.nih.gov/pmc/articles/PMC10141511/#:~:text=Compassionate%20release%20is%20a%20process,needs%20or%20significant%20functional%20decline.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www.hhs.gov/hipaa/for-professionals/faq/505/what-does-the-privacy-rule-allow-covered-entities-to-disclose-to-law-enforcement-officials/index.html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s://link.springer.com/article/10.1007/s11606-021-07222-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Rounded Rectangle 376">
            <a:extLst>
              <a:ext uri="{FF2B5EF4-FFF2-40B4-BE49-F238E27FC236}">
                <a16:creationId xmlns:a16="http://schemas.microsoft.com/office/drawing/2014/main" id="{29A0BF6D-EC66-A1EB-65E3-72386A0D9C73}"/>
              </a:ext>
            </a:extLst>
          </p:cNvPr>
          <p:cNvSpPr/>
          <p:nvPr/>
        </p:nvSpPr>
        <p:spPr>
          <a:xfrm>
            <a:off x="6733166" y="4417748"/>
            <a:ext cx="2380355" cy="1484383"/>
          </a:xfrm>
          <a:prstGeom prst="roundRect">
            <a:avLst>
              <a:gd name="adj" fmla="val 4886"/>
            </a:avLst>
          </a:prstGeom>
          <a:solidFill>
            <a:srgbClr val="C00000">
              <a:alpha val="1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4" name="Rounded Rectangle 376">
            <a:extLst>
              <a:ext uri="{FF2B5EF4-FFF2-40B4-BE49-F238E27FC236}">
                <a16:creationId xmlns:a16="http://schemas.microsoft.com/office/drawing/2014/main" id="{558E9CE9-D36C-8113-F6F5-A0A0E3BD24AF}"/>
              </a:ext>
            </a:extLst>
          </p:cNvPr>
          <p:cNvSpPr/>
          <p:nvPr/>
        </p:nvSpPr>
        <p:spPr>
          <a:xfrm>
            <a:off x="6301436" y="5995272"/>
            <a:ext cx="2816984" cy="806883"/>
          </a:xfrm>
          <a:prstGeom prst="roundRect">
            <a:avLst>
              <a:gd name="adj" fmla="val 11754"/>
            </a:avLst>
          </a:prstGeom>
          <a:solidFill>
            <a:srgbClr val="002060">
              <a:alpha val="12055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3" name="Straight Arrow Connector 1302">
            <a:extLst>
              <a:ext uri="{FF2B5EF4-FFF2-40B4-BE49-F238E27FC236}">
                <a16:creationId xmlns:a16="http://schemas.microsoft.com/office/drawing/2014/main" id="{63397021-6559-1445-86C8-3F8286EC67BB}"/>
              </a:ext>
            </a:extLst>
          </p:cNvPr>
          <p:cNvCxnSpPr>
            <a:cxnSpLocks/>
          </p:cNvCxnSpPr>
          <p:nvPr/>
        </p:nvCxnSpPr>
        <p:spPr>
          <a:xfrm flipH="1">
            <a:off x="4530813" y="1480018"/>
            <a:ext cx="18472" cy="216069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8" name="TextBox 1287">
            <a:extLst>
              <a:ext uri="{FF2B5EF4-FFF2-40B4-BE49-F238E27FC236}">
                <a16:creationId xmlns:a16="http://schemas.microsoft.com/office/drawing/2014/main" id="{BD5EFA35-6DCB-5354-13AA-21BEA7A7FF7F}"/>
              </a:ext>
            </a:extLst>
          </p:cNvPr>
          <p:cNvSpPr txBox="1"/>
          <p:nvPr/>
        </p:nvSpPr>
        <p:spPr>
          <a:xfrm>
            <a:off x="-33797" y="411403"/>
            <a:ext cx="3210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spc="-30" dirty="0"/>
              <a:t>• </a:t>
            </a:r>
            <a:r>
              <a:rPr lang="en-US" sz="900" dirty="0"/>
              <a:t>People in the custody of law enforcement deserve respectful &amp; ethical care. Healthcare providers (HCPs) should be aware of their patients’ rights to better advocate for them and to avoid violating laws themselves (e.g. HIPAA).</a:t>
            </a:r>
          </a:p>
        </p:txBody>
      </p:sp>
      <p:sp>
        <p:nvSpPr>
          <p:cNvPr id="1267" name="Rounded Rectangle 376">
            <a:extLst>
              <a:ext uri="{FF2B5EF4-FFF2-40B4-BE49-F238E27FC236}">
                <a16:creationId xmlns:a16="http://schemas.microsoft.com/office/drawing/2014/main" id="{4058825A-A8CA-9744-E7EF-07FE98682CE3}"/>
              </a:ext>
            </a:extLst>
          </p:cNvPr>
          <p:cNvSpPr/>
          <p:nvPr/>
        </p:nvSpPr>
        <p:spPr>
          <a:xfrm>
            <a:off x="16" y="1005784"/>
            <a:ext cx="3206398" cy="5278368"/>
          </a:xfrm>
          <a:prstGeom prst="roundRect">
            <a:avLst>
              <a:gd name="adj" fmla="val 2755"/>
            </a:avLst>
          </a:prstGeom>
          <a:solidFill>
            <a:srgbClr val="00B0F0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87" name="TextBox 1286">
            <a:extLst>
              <a:ext uri="{FF2B5EF4-FFF2-40B4-BE49-F238E27FC236}">
                <a16:creationId xmlns:a16="http://schemas.microsoft.com/office/drawing/2014/main" id="{AC102900-1F2D-A77C-DAC1-885A787697C0}"/>
              </a:ext>
            </a:extLst>
          </p:cNvPr>
          <p:cNvSpPr txBox="1"/>
          <p:nvPr/>
        </p:nvSpPr>
        <p:spPr>
          <a:xfrm>
            <a:off x="-51786" y="1123024"/>
            <a:ext cx="3304079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spc="-30" dirty="0"/>
              <a:t>• Regardless of criminal-legal status, law enforcement officers (LEO) are not privy to a patient’s protected health information (PHI) except in rare circumstances. </a:t>
            </a:r>
            <a:r>
              <a:rPr lang="en-US" sz="900" b="1" i="1" spc="-30" dirty="0"/>
              <a:t>Discussing PHI with a patient in the presence of LEO’s may be a breach of that patient’s privacy.</a:t>
            </a:r>
          </a:p>
          <a:p>
            <a:endParaRPr lang="en-US" sz="500" b="1" i="1" spc="-30" dirty="0"/>
          </a:p>
          <a:p>
            <a:pPr algn="just"/>
            <a:r>
              <a:rPr lang="en-US" sz="900" spc="-30" dirty="0"/>
              <a:t>• Healthcare providers (HCPs) </a:t>
            </a:r>
            <a:r>
              <a:rPr lang="en-US" sz="900" dirty="0"/>
              <a:t>are covered by HIPAA, and can only disclose PHI to the individual to whom the PHI belongs and to their choice of surrogates, with few exceptions that include:</a:t>
            </a:r>
            <a:r>
              <a:rPr lang="en-US" sz="900" b="1" i="1" dirty="0"/>
              <a:t>  </a:t>
            </a:r>
          </a:p>
          <a:p>
            <a:r>
              <a:rPr lang="en-US" sz="900" b="1" i="1" dirty="0">
                <a:hlinkClick r:id="rId3"/>
              </a:rPr>
              <a:t>Mandator</a:t>
            </a:r>
            <a:r>
              <a:rPr lang="en-US" sz="900" b="1" i="1" u="sng" dirty="0">
                <a:hlinkClick r:id="rId3"/>
              </a:rPr>
              <a:t>y</a:t>
            </a:r>
            <a:r>
              <a:rPr lang="en-US" sz="900" b="1" i="1" u="sng" dirty="0"/>
              <a:t> Situations</a:t>
            </a:r>
            <a:r>
              <a:rPr lang="en-US" sz="900" dirty="0"/>
              <a:t>: HCP </a:t>
            </a:r>
            <a:r>
              <a:rPr lang="en-US" sz="900" b="1" i="1" u="sng" dirty="0"/>
              <a:t>must</a:t>
            </a:r>
            <a:r>
              <a:rPr lang="en-US" sz="900" dirty="0"/>
              <a:t> disclose (varies by state)</a:t>
            </a:r>
          </a:p>
          <a:p>
            <a:r>
              <a:rPr lang="en-US" sz="900" dirty="0"/>
              <a:t>   </a:t>
            </a:r>
            <a:r>
              <a:rPr lang="en-US" sz="900" spc="-30" dirty="0"/>
              <a:t>• </a:t>
            </a:r>
            <a:r>
              <a:rPr lang="en-US" sz="900" dirty="0"/>
              <a:t>conditions with mandatory reporting </a:t>
            </a:r>
            <a:r>
              <a:rPr lang="en-US" sz="900" spc="-20" dirty="0"/>
              <a:t>(e.g. GSW, burns)</a:t>
            </a:r>
          </a:p>
          <a:p>
            <a:r>
              <a:rPr lang="en-US" sz="900" spc="-30" dirty="0"/>
              <a:t>   • </a:t>
            </a:r>
            <a:r>
              <a:rPr lang="en-US" sz="900" dirty="0"/>
              <a:t>high risk communicable diseases (e.g. TB)</a:t>
            </a:r>
          </a:p>
          <a:p>
            <a:r>
              <a:rPr lang="en-US" sz="900" spc="-30" dirty="0"/>
              <a:t>   • </a:t>
            </a:r>
            <a:r>
              <a:rPr lang="en-US" sz="900" dirty="0"/>
              <a:t>victims of child/elder abuse, neglect, domestic violence, crime</a:t>
            </a:r>
          </a:p>
          <a:p>
            <a:r>
              <a:rPr lang="en-US" sz="900" spc="-30" dirty="0"/>
              <a:t>   • </a:t>
            </a:r>
            <a:r>
              <a:rPr lang="en-US" sz="900" spc="10" dirty="0"/>
              <a:t>as required by a court order, warrant or subpoena (e.g. LEO    </a:t>
            </a:r>
            <a:r>
              <a:rPr lang="en-US" sz="900" spc="-20" dirty="0"/>
              <a:t>presents a warrant for results of drug testing that was performed)</a:t>
            </a:r>
          </a:p>
          <a:p>
            <a:r>
              <a:rPr lang="en-US" sz="900" b="1" i="1" dirty="0">
                <a:hlinkClick r:id="rId4"/>
              </a:rPr>
              <a:t>Permissible</a:t>
            </a:r>
            <a:r>
              <a:rPr lang="en-US" sz="900" i="1" dirty="0">
                <a:hlinkClick r:id="rId4"/>
              </a:rPr>
              <a:t> </a:t>
            </a:r>
            <a:r>
              <a:rPr lang="en-US" sz="900" b="1" i="1" dirty="0">
                <a:hlinkClick r:id="rId4"/>
              </a:rPr>
              <a:t>Situations</a:t>
            </a:r>
            <a:r>
              <a:rPr lang="en-US" sz="900" b="1" i="1" dirty="0"/>
              <a:t>:</a:t>
            </a:r>
            <a:r>
              <a:rPr lang="en-US" sz="900" dirty="0"/>
              <a:t> HCP </a:t>
            </a:r>
            <a:r>
              <a:rPr lang="en-US" sz="900" b="1" i="1" u="sng" dirty="0"/>
              <a:t>may</a:t>
            </a:r>
            <a:r>
              <a:rPr lang="en-US" sz="900" dirty="0"/>
              <a:t> disclose</a:t>
            </a:r>
            <a:endParaRPr lang="en-US" sz="900" b="1" i="1" dirty="0"/>
          </a:p>
          <a:p>
            <a:r>
              <a:rPr lang="en-US" sz="900" spc="-30" dirty="0"/>
              <a:t>    • </a:t>
            </a:r>
            <a:r>
              <a:rPr lang="en-US" sz="900" spc="-20" dirty="0"/>
              <a:t>to identify a missing person or witness/person involved in a crime</a:t>
            </a:r>
          </a:p>
          <a:p>
            <a:r>
              <a:rPr lang="en-US" sz="900" spc="-30" dirty="0"/>
              <a:t>    • to </a:t>
            </a:r>
            <a:r>
              <a:rPr lang="en-US" sz="900" dirty="0"/>
              <a:t>alert LEOs of a death</a:t>
            </a:r>
          </a:p>
          <a:p>
            <a:r>
              <a:rPr lang="en-US" sz="900" spc="-30" dirty="0"/>
              <a:t>    • </a:t>
            </a:r>
            <a:r>
              <a:rPr lang="en-US" sz="900" dirty="0"/>
              <a:t>when a crime or suspicion of a crime occurs on hospital or clinic  premises (e.g. hospital staff assaulted by a patient)</a:t>
            </a:r>
          </a:p>
          <a:p>
            <a:r>
              <a:rPr lang="en-US" sz="900" spc="-30" dirty="0"/>
              <a:t>    • </a:t>
            </a:r>
            <a:r>
              <a:rPr lang="en-US" sz="900" dirty="0"/>
              <a:t>when notifying LEO of a medical emergency not occurring on </a:t>
            </a:r>
          </a:p>
          <a:p>
            <a:r>
              <a:rPr lang="en-US" sz="900" dirty="0"/>
              <a:t>       at the hospital or clinic (e.g. disclosing that a patient has reported injuring a person outside of the hospital)</a:t>
            </a:r>
          </a:p>
          <a:p>
            <a:r>
              <a:rPr lang="en-US" sz="900" spc="-30" dirty="0"/>
              <a:t>LEO cannot demand disclosure of PHI outside of these circumstances.</a:t>
            </a:r>
          </a:p>
          <a:p>
            <a:endParaRPr lang="en-US" sz="500" spc="-30" dirty="0"/>
          </a:p>
          <a:p>
            <a:r>
              <a:rPr lang="en-US" sz="900" spc="-30" dirty="0"/>
              <a:t>• </a:t>
            </a:r>
            <a:r>
              <a:rPr lang="en-US" sz="900" spc="-40" dirty="0"/>
              <a:t>To avoid violating privacy/confidentiality, HCPs should ask LEO to leave the room when communicating medical information or providing care (e.g. examination, procedure) </a:t>
            </a:r>
            <a:r>
              <a:rPr lang="en-US" sz="900" i="1" spc="-40" dirty="0"/>
              <a:t>if the HCP feels safe to do so</a:t>
            </a:r>
            <a:r>
              <a:rPr lang="en-US" sz="900" spc="-40" dirty="0"/>
              <a:t>. </a:t>
            </a:r>
            <a:r>
              <a:rPr lang="en-US" sz="900" b="1" spc="-40" dirty="0"/>
              <a:t>LEO are not bound by HIPAA, so anything observed or overheard is not protected.</a:t>
            </a:r>
          </a:p>
          <a:p>
            <a:endParaRPr lang="en-US" sz="500" spc="-20" dirty="0"/>
          </a:p>
          <a:p>
            <a:r>
              <a:rPr lang="en-US" sz="900" spc="-30" dirty="0"/>
              <a:t>• </a:t>
            </a:r>
            <a:r>
              <a:rPr lang="en-US" sz="900" dirty="0"/>
              <a:t>LEO </a:t>
            </a:r>
            <a:r>
              <a:rPr lang="en-US" sz="900" b="1" dirty="0">
                <a:hlinkClick r:id="rId5"/>
              </a:rPr>
              <a:t>cannot</a:t>
            </a:r>
            <a:r>
              <a:rPr lang="en-US" sz="900" dirty="0">
                <a:hlinkClick r:id="rId5"/>
              </a:rPr>
              <a:t> limit disclosures </a:t>
            </a:r>
            <a:r>
              <a:rPr lang="en-US" sz="900" dirty="0"/>
              <a:t>of PHI to the patient without a court  order, warrant or subpoena unless directed by local or state law or facility policy. </a:t>
            </a:r>
            <a:r>
              <a:rPr lang="en-US" sz="900" spc="-10" dirty="0"/>
              <a:t>This includes discharge plan, treatment plan, &amp; other </a:t>
            </a:r>
            <a:r>
              <a:rPr lang="en-US" sz="900" dirty="0"/>
              <a:t>elements of care schedule. (e.g. LEO cannot demand that the date of discharge be kept secret from the patient)</a:t>
            </a:r>
          </a:p>
          <a:p>
            <a:endParaRPr lang="en-US" sz="500" dirty="0"/>
          </a:p>
          <a:p>
            <a:pPr algn="just"/>
            <a:r>
              <a:rPr lang="en-US" sz="900" spc="-30" dirty="0"/>
              <a:t>• </a:t>
            </a:r>
            <a:r>
              <a:rPr lang="en-US" sz="900" dirty="0"/>
              <a:t>Disclosing PHI to LEOs outside of mandatory or permissible situations may put HCPs at legal risk. </a:t>
            </a:r>
            <a:r>
              <a:rPr lang="en-US" sz="900" b="1" dirty="0"/>
              <a:t>HCP should consider discussing any disclosure of PHI to LEOs with representatives of their organization to avoid legal exposure</a:t>
            </a:r>
            <a:r>
              <a:rPr lang="en-US" sz="900" dirty="0"/>
              <a:t>.</a:t>
            </a:r>
          </a:p>
        </p:txBody>
      </p:sp>
      <p:grpSp>
        <p:nvGrpSpPr>
          <p:cNvPr id="1207" name="Group 1206">
            <a:extLst>
              <a:ext uri="{FF2B5EF4-FFF2-40B4-BE49-F238E27FC236}">
                <a16:creationId xmlns:a16="http://schemas.microsoft.com/office/drawing/2014/main" id="{9142A0BC-D9D6-211D-5E5F-E8E7385776CE}"/>
              </a:ext>
            </a:extLst>
          </p:cNvPr>
          <p:cNvGrpSpPr/>
          <p:nvPr/>
        </p:nvGrpSpPr>
        <p:grpSpPr>
          <a:xfrm>
            <a:off x="2999582" y="2570834"/>
            <a:ext cx="586201" cy="1707765"/>
            <a:chOff x="2460424" y="1494308"/>
            <a:chExt cx="586201" cy="1707765"/>
          </a:xfrm>
        </p:grpSpPr>
        <p:grpSp>
          <p:nvGrpSpPr>
            <p:cNvPr id="1192" name="Group 1191">
              <a:extLst>
                <a:ext uri="{FF2B5EF4-FFF2-40B4-BE49-F238E27FC236}">
                  <a16:creationId xmlns:a16="http://schemas.microsoft.com/office/drawing/2014/main" id="{9F93FA59-D458-FE8D-E4AB-C735380E6A7E}"/>
                </a:ext>
              </a:extLst>
            </p:cNvPr>
            <p:cNvGrpSpPr/>
            <p:nvPr/>
          </p:nvGrpSpPr>
          <p:grpSpPr>
            <a:xfrm>
              <a:off x="2460424" y="1494308"/>
              <a:ext cx="586201" cy="1707765"/>
              <a:chOff x="2267675" y="1496783"/>
              <a:chExt cx="586201" cy="1707765"/>
            </a:xfrm>
          </p:grpSpPr>
          <p:sp>
            <p:nvSpPr>
              <p:cNvPr id="1145" name="Freeform 1144">
                <a:extLst>
                  <a:ext uri="{FF2B5EF4-FFF2-40B4-BE49-F238E27FC236}">
                    <a16:creationId xmlns:a16="http://schemas.microsoft.com/office/drawing/2014/main" id="{6608F052-5C42-8240-0274-7ED0EBAD4AB2}"/>
                  </a:ext>
                </a:extLst>
              </p:cNvPr>
              <p:cNvSpPr/>
              <p:nvPr/>
            </p:nvSpPr>
            <p:spPr>
              <a:xfrm rot="21104287">
                <a:off x="2661276" y="1783102"/>
                <a:ext cx="131022" cy="389335"/>
              </a:xfrm>
              <a:custGeom>
                <a:avLst/>
                <a:gdLst>
                  <a:gd name="connsiteX0" fmla="*/ 3685 w 131022"/>
                  <a:gd name="connsiteY0" fmla="*/ 3596 h 389335"/>
                  <a:gd name="connsiteX1" fmla="*/ 85694 w 131022"/>
                  <a:gd name="connsiteY1" fmla="*/ 24098 h 389335"/>
                  <a:gd name="connsiteX2" fmla="*/ 110296 w 131022"/>
                  <a:gd name="connsiteY2" fmla="*/ 81504 h 389335"/>
                  <a:gd name="connsiteX3" fmla="*/ 93895 w 131022"/>
                  <a:gd name="connsiteY3" fmla="*/ 270125 h 389335"/>
                  <a:gd name="connsiteX4" fmla="*/ 130799 w 131022"/>
                  <a:gd name="connsiteY4" fmla="*/ 364435 h 389335"/>
                  <a:gd name="connsiteX5" fmla="*/ 73392 w 131022"/>
                  <a:gd name="connsiteY5" fmla="*/ 384938 h 389335"/>
                  <a:gd name="connsiteX6" fmla="*/ 65192 w 131022"/>
                  <a:gd name="connsiteY6" fmla="*/ 294728 h 389335"/>
                  <a:gd name="connsiteX7" fmla="*/ 15986 w 131022"/>
                  <a:gd name="connsiteY7" fmla="*/ 93806 h 389335"/>
                  <a:gd name="connsiteX8" fmla="*/ 3685 w 131022"/>
                  <a:gd name="connsiteY8" fmla="*/ 3596 h 38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022" h="389335">
                    <a:moveTo>
                      <a:pt x="3685" y="3596"/>
                    </a:moveTo>
                    <a:cubicBezTo>
                      <a:pt x="15303" y="-8022"/>
                      <a:pt x="67926" y="11113"/>
                      <a:pt x="85694" y="24098"/>
                    </a:cubicBezTo>
                    <a:cubicBezTo>
                      <a:pt x="103462" y="37083"/>
                      <a:pt x="108929" y="40500"/>
                      <a:pt x="110296" y="81504"/>
                    </a:cubicBezTo>
                    <a:cubicBezTo>
                      <a:pt x="111663" y="122508"/>
                      <a:pt x="90478" y="222970"/>
                      <a:pt x="93895" y="270125"/>
                    </a:cubicBezTo>
                    <a:cubicBezTo>
                      <a:pt x="97312" y="317280"/>
                      <a:pt x="134216" y="345300"/>
                      <a:pt x="130799" y="364435"/>
                    </a:cubicBezTo>
                    <a:cubicBezTo>
                      <a:pt x="127382" y="383571"/>
                      <a:pt x="84326" y="396556"/>
                      <a:pt x="73392" y="384938"/>
                    </a:cubicBezTo>
                    <a:cubicBezTo>
                      <a:pt x="62458" y="373320"/>
                      <a:pt x="74760" y="343250"/>
                      <a:pt x="65192" y="294728"/>
                    </a:cubicBezTo>
                    <a:cubicBezTo>
                      <a:pt x="55624" y="246206"/>
                      <a:pt x="20770" y="140961"/>
                      <a:pt x="15986" y="93806"/>
                    </a:cubicBezTo>
                    <a:cubicBezTo>
                      <a:pt x="11202" y="46651"/>
                      <a:pt x="-7933" y="15214"/>
                      <a:pt x="3685" y="3596"/>
                    </a:cubicBezTo>
                    <a:close/>
                  </a:path>
                </a:pathLst>
              </a:custGeom>
              <a:solidFill>
                <a:srgbClr val="12313E"/>
              </a:solidFill>
              <a:ln>
                <a:solidFill>
                  <a:srgbClr val="12313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46" name="Group 1145">
                <a:extLst>
                  <a:ext uri="{FF2B5EF4-FFF2-40B4-BE49-F238E27FC236}">
                    <a16:creationId xmlns:a16="http://schemas.microsoft.com/office/drawing/2014/main" id="{6E8DEE3F-C701-DDB5-FC01-187018F643AD}"/>
                  </a:ext>
                </a:extLst>
              </p:cNvPr>
              <p:cNvGrpSpPr/>
              <p:nvPr/>
            </p:nvGrpSpPr>
            <p:grpSpPr>
              <a:xfrm>
                <a:off x="2436693" y="2853658"/>
                <a:ext cx="417183" cy="350890"/>
                <a:chOff x="3364374" y="2634895"/>
                <a:chExt cx="417183" cy="350890"/>
              </a:xfrm>
            </p:grpSpPr>
            <p:grpSp>
              <p:nvGrpSpPr>
                <p:cNvPr id="1184" name="Group 1183">
                  <a:extLst>
                    <a:ext uri="{FF2B5EF4-FFF2-40B4-BE49-F238E27FC236}">
                      <a16:creationId xmlns:a16="http://schemas.microsoft.com/office/drawing/2014/main" id="{662EA9C1-1179-9151-CB3B-BE12F6D9E4D4}"/>
                    </a:ext>
                  </a:extLst>
                </p:cNvPr>
                <p:cNvGrpSpPr/>
                <p:nvPr/>
              </p:nvGrpSpPr>
              <p:grpSpPr>
                <a:xfrm>
                  <a:off x="3364374" y="2775493"/>
                  <a:ext cx="185565" cy="210292"/>
                  <a:chOff x="3362306" y="2774946"/>
                  <a:chExt cx="185565" cy="210292"/>
                </a:xfrm>
              </p:grpSpPr>
              <p:sp>
                <p:nvSpPr>
                  <p:cNvPr id="1188" name="Freeform 1187">
                    <a:extLst>
                      <a:ext uri="{FF2B5EF4-FFF2-40B4-BE49-F238E27FC236}">
                        <a16:creationId xmlns:a16="http://schemas.microsoft.com/office/drawing/2014/main" id="{5D30C8F4-CF68-0F6D-F684-22CE51B218DD}"/>
                      </a:ext>
                    </a:extLst>
                  </p:cNvPr>
                  <p:cNvSpPr/>
                  <p:nvPr/>
                </p:nvSpPr>
                <p:spPr>
                  <a:xfrm>
                    <a:off x="3398752" y="2797323"/>
                    <a:ext cx="143327" cy="187915"/>
                  </a:xfrm>
                  <a:custGeom>
                    <a:avLst/>
                    <a:gdLst>
                      <a:gd name="connsiteX0" fmla="*/ 45751 w 143327"/>
                      <a:gd name="connsiteY0" fmla="*/ 194 h 187915"/>
                      <a:gd name="connsiteX1" fmla="*/ 1301 w 143327"/>
                      <a:gd name="connsiteY1" fmla="*/ 50994 h 187915"/>
                      <a:gd name="connsiteX2" fmla="*/ 14001 w 143327"/>
                      <a:gd name="connsiteY2" fmla="*/ 104969 h 187915"/>
                      <a:gd name="connsiteX3" fmla="*/ 36226 w 143327"/>
                      <a:gd name="connsiteY3" fmla="*/ 158944 h 187915"/>
                      <a:gd name="connsiteX4" fmla="*/ 96551 w 143327"/>
                      <a:gd name="connsiteY4" fmla="*/ 184344 h 187915"/>
                      <a:gd name="connsiteX5" fmla="*/ 141001 w 143327"/>
                      <a:gd name="connsiteY5" fmla="*/ 181169 h 187915"/>
                      <a:gd name="connsiteX6" fmla="*/ 131476 w 143327"/>
                      <a:gd name="connsiteY6" fmla="*/ 124019 h 187915"/>
                      <a:gd name="connsiteX7" fmla="*/ 83851 w 143327"/>
                      <a:gd name="connsiteY7" fmla="*/ 70044 h 187915"/>
                      <a:gd name="connsiteX8" fmla="*/ 45751 w 143327"/>
                      <a:gd name="connsiteY8" fmla="*/ 194 h 1879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327" h="187915">
                        <a:moveTo>
                          <a:pt x="45751" y="194"/>
                        </a:moveTo>
                        <a:cubicBezTo>
                          <a:pt x="31993" y="-2981"/>
                          <a:pt x="6593" y="33532"/>
                          <a:pt x="1301" y="50994"/>
                        </a:cubicBezTo>
                        <a:cubicBezTo>
                          <a:pt x="-3991" y="68456"/>
                          <a:pt x="8180" y="86977"/>
                          <a:pt x="14001" y="104969"/>
                        </a:cubicBezTo>
                        <a:cubicBezTo>
                          <a:pt x="19822" y="122961"/>
                          <a:pt x="22468" y="145715"/>
                          <a:pt x="36226" y="158944"/>
                        </a:cubicBezTo>
                        <a:cubicBezTo>
                          <a:pt x="49984" y="172173"/>
                          <a:pt x="79089" y="180640"/>
                          <a:pt x="96551" y="184344"/>
                        </a:cubicBezTo>
                        <a:cubicBezTo>
                          <a:pt x="114013" y="188048"/>
                          <a:pt x="135180" y="191223"/>
                          <a:pt x="141001" y="181169"/>
                        </a:cubicBezTo>
                        <a:cubicBezTo>
                          <a:pt x="146822" y="171115"/>
                          <a:pt x="141001" y="142540"/>
                          <a:pt x="131476" y="124019"/>
                        </a:cubicBezTo>
                        <a:cubicBezTo>
                          <a:pt x="121951" y="105498"/>
                          <a:pt x="97080" y="87507"/>
                          <a:pt x="83851" y="70044"/>
                        </a:cubicBezTo>
                        <a:cubicBezTo>
                          <a:pt x="70622" y="52582"/>
                          <a:pt x="59509" y="3369"/>
                          <a:pt x="45751" y="194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9" name="Freeform 1188">
                    <a:extLst>
                      <a:ext uri="{FF2B5EF4-FFF2-40B4-BE49-F238E27FC236}">
                        <a16:creationId xmlns:a16="http://schemas.microsoft.com/office/drawing/2014/main" id="{ABFD906E-CCF0-BBD8-052C-4AA47E98813C}"/>
                      </a:ext>
                    </a:extLst>
                  </p:cNvPr>
                  <p:cNvSpPr/>
                  <p:nvPr/>
                </p:nvSpPr>
                <p:spPr>
                  <a:xfrm>
                    <a:off x="3362306" y="2774946"/>
                    <a:ext cx="54121" cy="95263"/>
                  </a:xfrm>
                  <a:custGeom>
                    <a:avLst/>
                    <a:gdLst>
                      <a:gd name="connsiteX0" fmla="*/ 22244 w 54121"/>
                      <a:gd name="connsiteY0" fmla="*/ 4 h 95263"/>
                      <a:gd name="connsiteX1" fmla="*/ 19 w 54121"/>
                      <a:gd name="connsiteY1" fmla="*/ 57154 h 95263"/>
                      <a:gd name="connsiteX2" fmla="*/ 19069 w 54121"/>
                      <a:gd name="connsiteY2" fmla="*/ 95254 h 95263"/>
                      <a:gd name="connsiteX3" fmla="*/ 53994 w 54121"/>
                      <a:gd name="connsiteY3" fmla="*/ 60329 h 95263"/>
                      <a:gd name="connsiteX4" fmla="*/ 22244 w 54121"/>
                      <a:gd name="connsiteY4" fmla="*/ 4 h 95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21" h="95263">
                        <a:moveTo>
                          <a:pt x="22244" y="4"/>
                        </a:moveTo>
                        <a:cubicBezTo>
                          <a:pt x="13248" y="-525"/>
                          <a:pt x="548" y="41279"/>
                          <a:pt x="19" y="57154"/>
                        </a:cubicBezTo>
                        <a:cubicBezTo>
                          <a:pt x="-510" y="73029"/>
                          <a:pt x="10073" y="94725"/>
                          <a:pt x="19069" y="95254"/>
                        </a:cubicBezTo>
                        <a:cubicBezTo>
                          <a:pt x="28065" y="95783"/>
                          <a:pt x="51877" y="73558"/>
                          <a:pt x="53994" y="60329"/>
                        </a:cubicBezTo>
                        <a:cubicBezTo>
                          <a:pt x="56111" y="47100"/>
                          <a:pt x="31240" y="533"/>
                          <a:pt x="22244" y="4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0" name="Freeform 1189">
                    <a:extLst>
                      <a:ext uri="{FF2B5EF4-FFF2-40B4-BE49-F238E27FC236}">
                        <a16:creationId xmlns:a16="http://schemas.microsoft.com/office/drawing/2014/main" id="{78E4DDDE-8CB9-094A-C5AF-6F95F97F1010}"/>
                      </a:ext>
                    </a:extLst>
                  </p:cNvPr>
                  <p:cNvSpPr/>
                  <p:nvPr/>
                </p:nvSpPr>
                <p:spPr>
                  <a:xfrm>
                    <a:off x="3404544" y="2782259"/>
                    <a:ext cx="143327" cy="187915"/>
                  </a:xfrm>
                  <a:custGeom>
                    <a:avLst/>
                    <a:gdLst>
                      <a:gd name="connsiteX0" fmla="*/ 45751 w 143327"/>
                      <a:gd name="connsiteY0" fmla="*/ 194 h 187915"/>
                      <a:gd name="connsiteX1" fmla="*/ 1301 w 143327"/>
                      <a:gd name="connsiteY1" fmla="*/ 50994 h 187915"/>
                      <a:gd name="connsiteX2" fmla="*/ 14001 w 143327"/>
                      <a:gd name="connsiteY2" fmla="*/ 104969 h 187915"/>
                      <a:gd name="connsiteX3" fmla="*/ 36226 w 143327"/>
                      <a:gd name="connsiteY3" fmla="*/ 158944 h 187915"/>
                      <a:gd name="connsiteX4" fmla="*/ 96551 w 143327"/>
                      <a:gd name="connsiteY4" fmla="*/ 184344 h 187915"/>
                      <a:gd name="connsiteX5" fmla="*/ 141001 w 143327"/>
                      <a:gd name="connsiteY5" fmla="*/ 181169 h 187915"/>
                      <a:gd name="connsiteX6" fmla="*/ 131476 w 143327"/>
                      <a:gd name="connsiteY6" fmla="*/ 124019 h 187915"/>
                      <a:gd name="connsiteX7" fmla="*/ 83851 w 143327"/>
                      <a:gd name="connsiteY7" fmla="*/ 70044 h 187915"/>
                      <a:gd name="connsiteX8" fmla="*/ 45751 w 143327"/>
                      <a:gd name="connsiteY8" fmla="*/ 194 h 1879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327" h="187915">
                        <a:moveTo>
                          <a:pt x="45751" y="194"/>
                        </a:moveTo>
                        <a:cubicBezTo>
                          <a:pt x="31993" y="-2981"/>
                          <a:pt x="6593" y="33532"/>
                          <a:pt x="1301" y="50994"/>
                        </a:cubicBezTo>
                        <a:cubicBezTo>
                          <a:pt x="-3991" y="68456"/>
                          <a:pt x="8180" y="86977"/>
                          <a:pt x="14001" y="104969"/>
                        </a:cubicBezTo>
                        <a:cubicBezTo>
                          <a:pt x="19822" y="122961"/>
                          <a:pt x="22468" y="145715"/>
                          <a:pt x="36226" y="158944"/>
                        </a:cubicBezTo>
                        <a:cubicBezTo>
                          <a:pt x="49984" y="172173"/>
                          <a:pt x="79089" y="180640"/>
                          <a:pt x="96551" y="184344"/>
                        </a:cubicBezTo>
                        <a:cubicBezTo>
                          <a:pt x="114013" y="188048"/>
                          <a:pt x="135180" y="191223"/>
                          <a:pt x="141001" y="181169"/>
                        </a:cubicBezTo>
                        <a:cubicBezTo>
                          <a:pt x="146822" y="171115"/>
                          <a:pt x="141001" y="142540"/>
                          <a:pt x="131476" y="124019"/>
                        </a:cubicBezTo>
                        <a:cubicBezTo>
                          <a:pt x="121951" y="105498"/>
                          <a:pt x="97080" y="87507"/>
                          <a:pt x="83851" y="70044"/>
                        </a:cubicBezTo>
                        <a:cubicBezTo>
                          <a:pt x="70622" y="52582"/>
                          <a:pt x="59509" y="3369"/>
                          <a:pt x="45751" y="194"/>
                        </a:cubicBezTo>
                        <a:close/>
                      </a:path>
                    </a:pathLst>
                  </a:custGeom>
                  <a:solidFill>
                    <a:srgbClr val="313131"/>
                  </a:solidFill>
                  <a:ln>
                    <a:solidFill>
                      <a:srgbClr val="31313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185" name="Freeform 1184">
                  <a:extLst>
                    <a:ext uri="{FF2B5EF4-FFF2-40B4-BE49-F238E27FC236}">
                      <a16:creationId xmlns:a16="http://schemas.microsoft.com/office/drawing/2014/main" id="{1A0DE66D-5193-07F7-820E-621E8342C3BE}"/>
                    </a:ext>
                  </a:extLst>
                </p:cNvPr>
                <p:cNvSpPr/>
                <p:nvPr/>
              </p:nvSpPr>
              <p:spPr>
                <a:xfrm rot="2792772">
                  <a:off x="3568199" y="2664087"/>
                  <a:ext cx="54121" cy="95263"/>
                </a:xfrm>
                <a:custGeom>
                  <a:avLst/>
                  <a:gdLst>
                    <a:gd name="connsiteX0" fmla="*/ 22244 w 54121"/>
                    <a:gd name="connsiteY0" fmla="*/ 4 h 95263"/>
                    <a:gd name="connsiteX1" fmla="*/ 19 w 54121"/>
                    <a:gd name="connsiteY1" fmla="*/ 57154 h 95263"/>
                    <a:gd name="connsiteX2" fmla="*/ 19069 w 54121"/>
                    <a:gd name="connsiteY2" fmla="*/ 95254 h 95263"/>
                    <a:gd name="connsiteX3" fmla="*/ 53994 w 54121"/>
                    <a:gd name="connsiteY3" fmla="*/ 60329 h 95263"/>
                    <a:gd name="connsiteX4" fmla="*/ 22244 w 54121"/>
                    <a:gd name="connsiteY4" fmla="*/ 4 h 9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121" h="95263">
                      <a:moveTo>
                        <a:pt x="22244" y="4"/>
                      </a:moveTo>
                      <a:cubicBezTo>
                        <a:pt x="13248" y="-525"/>
                        <a:pt x="548" y="41279"/>
                        <a:pt x="19" y="57154"/>
                      </a:cubicBezTo>
                      <a:cubicBezTo>
                        <a:pt x="-510" y="73029"/>
                        <a:pt x="10073" y="94725"/>
                        <a:pt x="19069" y="95254"/>
                      </a:cubicBezTo>
                      <a:cubicBezTo>
                        <a:pt x="28065" y="95783"/>
                        <a:pt x="51877" y="73558"/>
                        <a:pt x="53994" y="60329"/>
                      </a:cubicBezTo>
                      <a:cubicBezTo>
                        <a:pt x="56111" y="47100"/>
                        <a:pt x="31240" y="533"/>
                        <a:pt x="22244" y="4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6" name="Freeform 1185">
                  <a:extLst>
                    <a:ext uri="{FF2B5EF4-FFF2-40B4-BE49-F238E27FC236}">
                      <a16:creationId xmlns:a16="http://schemas.microsoft.com/office/drawing/2014/main" id="{2C2FE2DA-E976-0A51-8DCC-C8460FE7D148}"/>
                    </a:ext>
                  </a:extLst>
                </p:cNvPr>
                <p:cNvSpPr/>
                <p:nvPr/>
              </p:nvSpPr>
              <p:spPr>
                <a:xfrm>
                  <a:off x="3560911" y="2652215"/>
                  <a:ext cx="220646" cy="171927"/>
                </a:xfrm>
                <a:custGeom>
                  <a:avLst/>
                  <a:gdLst>
                    <a:gd name="connsiteX0" fmla="*/ 11087 w 220646"/>
                    <a:gd name="connsiteY0" fmla="*/ 355 h 171927"/>
                    <a:gd name="connsiteX1" fmla="*/ 4737 w 220646"/>
                    <a:gd name="connsiteY1" fmla="*/ 86080 h 171927"/>
                    <a:gd name="connsiteX2" fmla="*/ 65062 w 220646"/>
                    <a:gd name="connsiteY2" fmla="*/ 98780 h 171927"/>
                    <a:gd name="connsiteX3" fmla="*/ 119037 w 220646"/>
                    <a:gd name="connsiteY3" fmla="*/ 149580 h 171927"/>
                    <a:gd name="connsiteX4" fmla="*/ 182537 w 220646"/>
                    <a:gd name="connsiteY4" fmla="*/ 171805 h 171927"/>
                    <a:gd name="connsiteX5" fmla="*/ 220637 w 220646"/>
                    <a:gd name="connsiteY5" fmla="*/ 155930 h 171927"/>
                    <a:gd name="connsiteX6" fmla="*/ 179362 w 220646"/>
                    <a:gd name="connsiteY6" fmla="*/ 105130 h 171927"/>
                    <a:gd name="connsiteX7" fmla="*/ 119037 w 220646"/>
                    <a:gd name="connsiteY7" fmla="*/ 60680 h 171927"/>
                    <a:gd name="connsiteX8" fmla="*/ 68237 w 220646"/>
                    <a:gd name="connsiteY8" fmla="*/ 54330 h 171927"/>
                    <a:gd name="connsiteX9" fmla="*/ 11087 w 220646"/>
                    <a:gd name="connsiteY9" fmla="*/ 355 h 171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0646" h="171927">
                      <a:moveTo>
                        <a:pt x="11087" y="355"/>
                      </a:moveTo>
                      <a:cubicBezTo>
                        <a:pt x="504" y="5647"/>
                        <a:pt x="-4259" y="69676"/>
                        <a:pt x="4737" y="86080"/>
                      </a:cubicBezTo>
                      <a:cubicBezTo>
                        <a:pt x="13733" y="102484"/>
                        <a:pt x="46012" y="88197"/>
                        <a:pt x="65062" y="98780"/>
                      </a:cubicBezTo>
                      <a:cubicBezTo>
                        <a:pt x="84112" y="109363"/>
                        <a:pt x="99458" y="137409"/>
                        <a:pt x="119037" y="149580"/>
                      </a:cubicBezTo>
                      <a:cubicBezTo>
                        <a:pt x="138616" y="161751"/>
                        <a:pt x="165604" y="170747"/>
                        <a:pt x="182537" y="171805"/>
                      </a:cubicBezTo>
                      <a:cubicBezTo>
                        <a:pt x="199470" y="172863"/>
                        <a:pt x="221166" y="167042"/>
                        <a:pt x="220637" y="155930"/>
                      </a:cubicBezTo>
                      <a:cubicBezTo>
                        <a:pt x="220108" y="144818"/>
                        <a:pt x="196295" y="121005"/>
                        <a:pt x="179362" y="105130"/>
                      </a:cubicBezTo>
                      <a:cubicBezTo>
                        <a:pt x="162429" y="89255"/>
                        <a:pt x="137558" y="69147"/>
                        <a:pt x="119037" y="60680"/>
                      </a:cubicBezTo>
                      <a:cubicBezTo>
                        <a:pt x="100516" y="52213"/>
                        <a:pt x="87816" y="58034"/>
                        <a:pt x="68237" y="54330"/>
                      </a:cubicBezTo>
                      <a:cubicBezTo>
                        <a:pt x="48658" y="50626"/>
                        <a:pt x="21670" y="-4937"/>
                        <a:pt x="11087" y="355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7" name="Freeform 1186">
                  <a:extLst>
                    <a:ext uri="{FF2B5EF4-FFF2-40B4-BE49-F238E27FC236}">
                      <a16:creationId xmlns:a16="http://schemas.microsoft.com/office/drawing/2014/main" id="{701AD220-4520-CAF5-7B73-611F0D082140}"/>
                    </a:ext>
                  </a:extLst>
                </p:cNvPr>
                <p:cNvSpPr/>
                <p:nvPr/>
              </p:nvSpPr>
              <p:spPr>
                <a:xfrm>
                  <a:off x="3554438" y="2634895"/>
                  <a:ext cx="220646" cy="171927"/>
                </a:xfrm>
                <a:custGeom>
                  <a:avLst/>
                  <a:gdLst>
                    <a:gd name="connsiteX0" fmla="*/ 11087 w 220646"/>
                    <a:gd name="connsiteY0" fmla="*/ 355 h 171927"/>
                    <a:gd name="connsiteX1" fmla="*/ 4737 w 220646"/>
                    <a:gd name="connsiteY1" fmla="*/ 86080 h 171927"/>
                    <a:gd name="connsiteX2" fmla="*/ 65062 w 220646"/>
                    <a:gd name="connsiteY2" fmla="*/ 98780 h 171927"/>
                    <a:gd name="connsiteX3" fmla="*/ 119037 w 220646"/>
                    <a:gd name="connsiteY3" fmla="*/ 149580 h 171927"/>
                    <a:gd name="connsiteX4" fmla="*/ 182537 w 220646"/>
                    <a:gd name="connsiteY4" fmla="*/ 171805 h 171927"/>
                    <a:gd name="connsiteX5" fmla="*/ 220637 w 220646"/>
                    <a:gd name="connsiteY5" fmla="*/ 155930 h 171927"/>
                    <a:gd name="connsiteX6" fmla="*/ 179362 w 220646"/>
                    <a:gd name="connsiteY6" fmla="*/ 105130 h 171927"/>
                    <a:gd name="connsiteX7" fmla="*/ 119037 w 220646"/>
                    <a:gd name="connsiteY7" fmla="*/ 60680 h 171927"/>
                    <a:gd name="connsiteX8" fmla="*/ 68237 w 220646"/>
                    <a:gd name="connsiteY8" fmla="*/ 54330 h 171927"/>
                    <a:gd name="connsiteX9" fmla="*/ 11087 w 220646"/>
                    <a:gd name="connsiteY9" fmla="*/ 355 h 171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0646" h="171927">
                      <a:moveTo>
                        <a:pt x="11087" y="355"/>
                      </a:moveTo>
                      <a:cubicBezTo>
                        <a:pt x="504" y="5647"/>
                        <a:pt x="-4259" y="69676"/>
                        <a:pt x="4737" y="86080"/>
                      </a:cubicBezTo>
                      <a:cubicBezTo>
                        <a:pt x="13733" y="102484"/>
                        <a:pt x="46012" y="88197"/>
                        <a:pt x="65062" y="98780"/>
                      </a:cubicBezTo>
                      <a:cubicBezTo>
                        <a:pt x="84112" y="109363"/>
                        <a:pt x="99458" y="137409"/>
                        <a:pt x="119037" y="149580"/>
                      </a:cubicBezTo>
                      <a:cubicBezTo>
                        <a:pt x="138616" y="161751"/>
                        <a:pt x="165604" y="170747"/>
                        <a:pt x="182537" y="171805"/>
                      </a:cubicBezTo>
                      <a:cubicBezTo>
                        <a:pt x="199470" y="172863"/>
                        <a:pt x="221166" y="167042"/>
                        <a:pt x="220637" y="155930"/>
                      </a:cubicBezTo>
                      <a:cubicBezTo>
                        <a:pt x="220108" y="144818"/>
                        <a:pt x="196295" y="121005"/>
                        <a:pt x="179362" y="105130"/>
                      </a:cubicBezTo>
                      <a:cubicBezTo>
                        <a:pt x="162429" y="89255"/>
                        <a:pt x="137558" y="69147"/>
                        <a:pt x="119037" y="60680"/>
                      </a:cubicBezTo>
                      <a:cubicBezTo>
                        <a:pt x="100516" y="52213"/>
                        <a:pt x="87816" y="58034"/>
                        <a:pt x="68237" y="54330"/>
                      </a:cubicBezTo>
                      <a:cubicBezTo>
                        <a:pt x="48658" y="50626"/>
                        <a:pt x="21670" y="-4937"/>
                        <a:pt x="11087" y="355"/>
                      </a:cubicBezTo>
                      <a:close/>
                    </a:path>
                  </a:pathLst>
                </a:custGeom>
                <a:solidFill>
                  <a:srgbClr val="313131"/>
                </a:solidFill>
                <a:ln>
                  <a:solidFill>
                    <a:srgbClr val="31313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7" name="Group 1146">
                <a:extLst>
                  <a:ext uri="{FF2B5EF4-FFF2-40B4-BE49-F238E27FC236}">
                    <a16:creationId xmlns:a16="http://schemas.microsoft.com/office/drawing/2014/main" id="{B62C06D0-45E8-CC47-712A-1DD2B70B9115}"/>
                  </a:ext>
                </a:extLst>
              </p:cNvPr>
              <p:cNvGrpSpPr/>
              <p:nvPr/>
            </p:nvGrpSpPr>
            <p:grpSpPr>
              <a:xfrm>
                <a:off x="2420028" y="2228238"/>
                <a:ext cx="336155" cy="830182"/>
                <a:chOff x="3347709" y="2009475"/>
                <a:chExt cx="336155" cy="830182"/>
              </a:xfrm>
            </p:grpSpPr>
            <p:sp>
              <p:nvSpPr>
                <p:cNvPr id="1182" name="Freeform 1181">
                  <a:extLst>
                    <a:ext uri="{FF2B5EF4-FFF2-40B4-BE49-F238E27FC236}">
                      <a16:creationId xmlns:a16="http://schemas.microsoft.com/office/drawing/2014/main" id="{F36AFB7E-FC86-2B66-0E0A-46A39D7AC05E}"/>
                    </a:ext>
                  </a:extLst>
                </p:cNvPr>
                <p:cNvSpPr/>
                <p:nvPr/>
              </p:nvSpPr>
              <p:spPr>
                <a:xfrm>
                  <a:off x="3539228" y="2009475"/>
                  <a:ext cx="144636" cy="718109"/>
                </a:xfrm>
                <a:custGeom>
                  <a:avLst/>
                  <a:gdLst>
                    <a:gd name="connsiteX0" fmla="*/ 26297 w 144636"/>
                    <a:gd name="connsiteY0" fmla="*/ 28875 h 718109"/>
                    <a:gd name="connsiteX1" fmla="*/ 112022 w 144636"/>
                    <a:gd name="connsiteY1" fmla="*/ 3475 h 718109"/>
                    <a:gd name="connsiteX2" fmla="*/ 140597 w 144636"/>
                    <a:gd name="connsiteY2" fmla="*/ 82850 h 718109"/>
                    <a:gd name="connsiteX3" fmla="*/ 143772 w 144636"/>
                    <a:gd name="connsiteY3" fmla="*/ 219375 h 718109"/>
                    <a:gd name="connsiteX4" fmla="*/ 134247 w 144636"/>
                    <a:gd name="connsiteY4" fmla="*/ 387650 h 718109"/>
                    <a:gd name="connsiteX5" fmla="*/ 137422 w 144636"/>
                    <a:gd name="connsiteY5" fmla="*/ 571800 h 718109"/>
                    <a:gd name="connsiteX6" fmla="*/ 143772 w 144636"/>
                    <a:gd name="connsiteY6" fmla="*/ 667050 h 718109"/>
                    <a:gd name="connsiteX7" fmla="*/ 124722 w 144636"/>
                    <a:gd name="connsiteY7" fmla="*/ 705150 h 718109"/>
                    <a:gd name="connsiteX8" fmla="*/ 58047 w 144636"/>
                    <a:gd name="connsiteY8" fmla="*/ 717850 h 718109"/>
                    <a:gd name="connsiteX9" fmla="*/ 23122 w 144636"/>
                    <a:gd name="connsiteY9" fmla="*/ 705150 h 718109"/>
                    <a:gd name="connsiteX10" fmla="*/ 10422 w 144636"/>
                    <a:gd name="connsiteY10" fmla="*/ 622600 h 718109"/>
                    <a:gd name="connsiteX11" fmla="*/ 4072 w 144636"/>
                    <a:gd name="connsiteY11" fmla="*/ 441625 h 718109"/>
                    <a:gd name="connsiteX12" fmla="*/ 10422 w 144636"/>
                    <a:gd name="connsiteY12" fmla="*/ 270175 h 718109"/>
                    <a:gd name="connsiteX13" fmla="*/ 897 w 144636"/>
                    <a:gd name="connsiteY13" fmla="*/ 159050 h 718109"/>
                    <a:gd name="connsiteX14" fmla="*/ 26297 w 144636"/>
                    <a:gd name="connsiteY14" fmla="*/ 28875 h 718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4636" h="718109">
                      <a:moveTo>
                        <a:pt x="26297" y="28875"/>
                      </a:moveTo>
                      <a:cubicBezTo>
                        <a:pt x="44818" y="2946"/>
                        <a:pt x="92972" y="-5521"/>
                        <a:pt x="112022" y="3475"/>
                      </a:cubicBezTo>
                      <a:cubicBezTo>
                        <a:pt x="131072" y="12471"/>
                        <a:pt x="135305" y="46867"/>
                        <a:pt x="140597" y="82850"/>
                      </a:cubicBezTo>
                      <a:cubicBezTo>
                        <a:pt x="145889" y="118833"/>
                        <a:pt x="144830" y="168575"/>
                        <a:pt x="143772" y="219375"/>
                      </a:cubicBezTo>
                      <a:cubicBezTo>
                        <a:pt x="142714" y="270175"/>
                        <a:pt x="135305" y="328913"/>
                        <a:pt x="134247" y="387650"/>
                      </a:cubicBezTo>
                      <a:cubicBezTo>
                        <a:pt x="133189" y="446387"/>
                        <a:pt x="135835" y="525233"/>
                        <a:pt x="137422" y="571800"/>
                      </a:cubicBezTo>
                      <a:cubicBezTo>
                        <a:pt x="139010" y="618367"/>
                        <a:pt x="145889" y="644825"/>
                        <a:pt x="143772" y="667050"/>
                      </a:cubicBezTo>
                      <a:cubicBezTo>
                        <a:pt x="141655" y="689275"/>
                        <a:pt x="139010" y="696683"/>
                        <a:pt x="124722" y="705150"/>
                      </a:cubicBezTo>
                      <a:cubicBezTo>
                        <a:pt x="110434" y="713617"/>
                        <a:pt x="74980" y="717850"/>
                        <a:pt x="58047" y="717850"/>
                      </a:cubicBezTo>
                      <a:cubicBezTo>
                        <a:pt x="41114" y="717850"/>
                        <a:pt x="31059" y="721025"/>
                        <a:pt x="23122" y="705150"/>
                      </a:cubicBezTo>
                      <a:cubicBezTo>
                        <a:pt x="15185" y="689275"/>
                        <a:pt x="13597" y="666521"/>
                        <a:pt x="10422" y="622600"/>
                      </a:cubicBezTo>
                      <a:cubicBezTo>
                        <a:pt x="7247" y="578679"/>
                        <a:pt x="4072" y="500362"/>
                        <a:pt x="4072" y="441625"/>
                      </a:cubicBezTo>
                      <a:cubicBezTo>
                        <a:pt x="4072" y="382888"/>
                        <a:pt x="10951" y="317271"/>
                        <a:pt x="10422" y="270175"/>
                      </a:cubicBezTo>
                      <a:cubicBezTo>
                        <a:pt x="9893" y="223079"/>
                        <a:pt x="5130" y="196092"/>
                        <a:pt x="897" y="159050"/>
                      </a:cubicBezTo>
                      <a:cubicBezTo>
                        <a:pt x="-3336" y="122008"/>
                        <a:pt x="7776" y="54804"/>
                        <a:pt x="26297" y="28875"/>
                      </a:cubicBezTo>
                      <a:close/>
                    </a:path>
                  </a:pathLst>
                </a:custGeom>
                <a:solidFill>
                  <a:srgbClr val="12313E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3" name="Freeform 1182">
                  <a:extLst>
                    <a:ext uri="{FF2B5EF4-FFF2-40B4-BE49-F238E27FC236}">
                      <a16:creationId xmlns:a16="http://schemas.microsoft.com/office/drawing/2014/main" id="{A6BA1EE4-8CC1-C5C1-3F56-B0FCA29F6AFD}"/>
                    </a:ext>
                  </a:extLst>
                </p:cNvPr>
                <p:cNvSpPr/>
                <p:nvPr/>
              </p:nvSpPr>
              <p:spPr>
                <a:xfrm>
                  <a:off x="3347709" y="2035977"/>
                  <a:ext cx="249448" cy="803680"/>
                </a:xfrm>
                <a:custGeom>
                  <a:avLst/>
                  <a:gdLst>
                    <a:gd name="connsiteX0" fmla="*/ 46366 w 249448"/>
                    <a:gd name="connsiteY0" fmla="*/ 11898 h 803680"/>
                    <a:gd name="connsiteX1" fmla="*/ 24141 w 249448"/>
                    <a:gd name="connsiteY1" fmla="*/ 103973 h 803680"/>
                    <a:gd name="connsiteX2" fmla="*/ 33666 w 249448"/>
                    <a:gd name="connsiteY2" fmla="*/ 303998 h 803680"/>
                    <a:gd name="connsiteX3" fmla="*/ 33666 w 249448"/>
                    <a:gd name="connsiteY3" fmla="*/ 411948 h 803680"/>
                    <a:gd name="connsiteX4" fmla="*/ 1916 w 249448"/>
                    <a:gd name="connsiteY4" fmla="*/ 516723 h 803680"/>
                    <a:gd name="connsiteX5" fmla="*/ 5091 w 249448"/>
                    <a:gd name="connsiteY5" fmla="*/ 656423 h 803680"/>
                    <a:gd name="connsiteX6" fmla="*/ 17791 w 249448"/>
                    <a:gd name="connsiteY6" fmla="*/ 780248 h 803680"/>
                    <a:gd name="connsiteX7" fmla="*/ 93991 w 249448"/>
                    <a:gd name="connsiteY7" fmla="*/ 799298 h 803680"/>
                    <a:gd name="connsiteX8" fmla="*/ 132091 w 249448"/>
                    <a:gd name="connsiteY8" fmla="*/ 789773 h 803680"/>
                    <a:gd name="connsiteX9" fmla="*/ 138441 w 249448"/>
                    <a:gd name="connsiteY9" fmla="*/ 662773 h 803680"/>
                    <a:gd name="connsiteX10" fmla="*/ 147966 w 249448"/>
                    <a:gd name="connsiteY10" fmla="*/ 475448 h 803680"/>
                    <a:gd name="connsiteX11" fmla="*/ 186066 w 249448"/>
                    <a:gd name="connsiteY11" fmla="*/ 351623 h 803680"/>
                    <a:gd name="connsiteX12" fmla="*/ 217816 w 249448"/>
                    <a:gd name="connsiteY12" fmla="*/ 173823 h 803680"/>
                    <a:gd name="connsiteX13" fmla="*/ 240041 w 249448"/>
                    <a:gd name="connsiteY13" fmla="*/ 72223 h 803680"/>
                    <a:gd name="connsiteX14" fmla="*/ 243216 w 249448"/>
                    <a:gd name="connsiteY14" fmla="*/ 2373 h 803680"/>
                    <a:gd name="connsiteX15" fmla="*/ 157491 w 249448"/>
                    <a:gd name="connsiteY15" fmla="*/ 15073 h 803680"/>
                    <a:gd name="connsiteX16" fmla="*/ 46366 w 249448"/>
                    <a:gd name="connsiteY16" fmla="*/ 11898 h 803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49448" h="803680">
                      <a:moveTo>
                        <a:pt x="46366" y="11898"/>
                      </a:moveTo>
                      <a:cubicBezTo>
                        <a:pt x="24141" y="26715"/>
                        <a:pt x="26258" y="55290"/>
                        <a:pt x="24141" y="103973"/>
                      </a:cubicBezTo>
                      <a:cubicBezTo>
                        <a:pt x="22024" y="152656"/>
                        <a:pt x="32079" y="252669"/>
                        <a:pt x="33666" y="303998"/>
                      </a:cubicBezTo>
                      <a:cubicBezTo>
                        <a:pt x="35253" y="355327"/>
                        <a:pt x="38958" y="376494"/>
                        <a:pt x="33666" y="411948"/>
                      </a:cubicBezTo>
                      <a:cubicBezTo>
                        <a:pt x="28374" y="447402"/>
                        <a:pt x="6678" y="475977"/>
                        <a:pt x="1916" y="516723"/>
                      </a:cubicBezTo>
                      <a:cubicBezTo>
                        <a:pt x="-2846" y="557469"/>
                        <a:pt x="2445" y="612502"/>
                        <a:pt x="5091" y="656423"/>
                      </a:cubicBezTo>
                      <a:cubicBezTo>
                        <a:pt x="7737" y="700344"/>
                        <a:pt x="2974" y="756436"/>
                        <a:pt x="17791" y="780248"/>
                      </a:cubicBezTo>
                      <a:cubicBezTo>
                        <a:pt x="32608" y="804060"/>
                        <a:pt x="74941" y="797711"/>
                        <a:pt x="93991" y="799298"/>
                      </a:cubicBezTo>
                      <a:cubicBezTo>
                        <a:pt x="113041" y="800885"/>
                        <a:pt x="124683" y="812527"/>
                        <a:pt x="132091" y="789773"/>
                      </a:cubicBezTo>
                      <a:cubicBezTo>
                        <a:pt x="139499" y="767019"/>
                        <a:pt x="135795" y="715161"/>
                        <a:pt x="138441" y="662773"/>
                      </a:cubicBezTo>
                      <a:cubicBezTo>
                        <a:pt x="141087" y="610386"/>
                        <a:pt x="140029" y="527306"/>
                        <a:pt x="147966" y="475448"/>
                      </a:cubicBezTo>
                      <a:cubicBezTo>
                        <a:pt x="155903" y="423590"/>
                        <a:pt x="174424" y="401894"/>
                        <a:pt x="186066" y="351623"/>
                      </a:cubicBezTo>
                      <a:cubicBezTo>
                        <a:pt x="197708" y="301352"/>
                        <a:pt x="208820" y="220390"/>
                        <a:pt x="217816" y="173823"/>
                      </a:cubicBezTo>
                      <a:cubicBezTo>
                        <a:pt x="226812" y="127256"/>
                        <a:pt x="235808" y="100798"/>
                        <a:pt x="240041" y="72223"/>
                      </a:cubicBezTo>
                      <a:cubicBezTo>
                        <a:pt x="244274" y="43648"/>
                        <a:pt x="256974" y="11898"/>
                        <a:pt x="243216" y="2373"/>
                      </a:cubicBezTo>
                      <a:cubicBezTo>
                        <a:pt x="229458" y="-7152"/>
                        <a:pt x="188712" y="15073"/>
                        <a:pt x="157491" y="15073"/>
                      </a:cubicBezTo>
                      <a:cubicBezTo>
                        <a:pt x="126270" y="15073"/>
                        <a:pt x="68591" y="-2919"/>
                        <a:pt x="46366" y="11898"/>
                      </a:cubicBezTo>
                      <a:close/>
                    </a:path>
                  </a:pathLst>
                </a:custGeom>
                <a:solidFill>
                  <a:srgbClr val="2C4B58"/>
                </a:solidFill>
                <a:ln>
                  <a:solidFill>
                    <a:srgbClr val="12313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48" name="Freeform 1147">
                <a:extLst>
                  <a:ext uri="{FF2B5EF4-FFF2-40B4-BE49-F238E27FC236}">
                    <a16:creationId xmlns:a16="http://schemas.microsoft.com/office/drawing/2014/main" id="{5E4BBDE4-F586-305F-6A37-936BC617D3AA}"/>
                  </a:ext>
                </a:extLst>
              </p:cNvPr>
              <p:cNvSpPr/>
              <p:nvPr/>
            </p:nvSpPr>
            <p:spPr>
              <a:xfrm>
                <a:off x="2492858" y="1709968"/>
                <a:ext cx="159510" cy="147159"/>
              </a:xfrm>
              <a:custGeom>
                <a:avLst/>
                <a:gdLst>
                  <a:gd name="connsiteX0" fmla="*/ 31984 w 159510"/>
                  <a:gd name="connsiteY0" fmla="*/ 63 h 147159"/>
                  <a:gd name="connsiteX1" fmla="*/ 234 w 159510"/>
                  <a:gd name="connsiteY1" fmla="*/ 54038 h 147159"/>
                  <a:gd name="connsiteX2" fmla="*/ 22459 w 159510"/>
                  <a:gd name="connsiteY2" fmla="*/ 130238 h 147159"/>
                  <a:gd name="connsiteX3" fmla="*/ 105009 w 159510"/>
                  <a:gd name="connsiteY3" fmla="*/ 146113 h 147159"/>
                  <a:gd name="connsiteX4" fmla="*/ 158984 w 159510"/>
                  <a:gd name="connsiteY4" fmla="*/ 111188 h 147159"/>
                  <a:gd name="connsiteX5" fmla="*/ 127234 w 159510"/>
                  <a:gd name="connsiteY5" fmla="*/ 44513 h 147159"/>
                  <a:gd name="connsiteX6" fmla="*/ 31984 w 159510"/>
                  <a:gd name="connsiteY6" fmla="*/ 63 h 14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510" h="147159">
                    <a:moveTo>
                      <a:pt x="31984" y="63"/>
                    </a:moveTo>
                    <a:cubicBezTo>
                      <a:pt x="10817" y="1650"/>
                      <a:pt x="1821" y="32342"/>
                      <a:pt x="234" y="54038"/>
                    </a:cubicBezTo>
                    <a:cubicBezTo>
                      <a:pt x="-1353" y="75734"/>
                      <a:pt x="4997" y="114892"/>
                      <a:pt x="22459" y="130238"/>
                    </a:cubicBezTo>
                    <a:cubicBezTo>
                      <a:pt x="39921" y="145584"/>
                      <a:pt x="82255" y="149288"/>
                      <a:pt x="105009" y="146113"/>
                    </a:cubicBezTo>
                    <a:cubicBezTo>
                      <a:pt x="127763" y="142938"/>
                      <a:pt x="155280" y="128121"/>
                      <a:pt x="158984" y="111188"/>
                    </a:cubicBezTo>
                    <a:cubicBezTo>
                      <a:pt x="162688" y="94255"/>
                      <a:pt x="146284" y="61975"/>
                      <a:pt x="127234" y="44513"/>
                    </a:cubicBezTo>
                    <a:cubicBezTo>
                      <a:pt x="108184" y="27051"/>
                      <a:pt x="53151" y="-1524"/>
                      <a:pt x="31984" y="63"/>
                    </a:cubicBezTo>
                    <a:close/>
                  </a:path>
                </a:pathLst>
              </a:custGeom>
              <a:solidFill>
                <a:srgbClr val="D58D6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9" name="Rectangle 1148">
                <a:extLst>
                  <a:ext uri="{FF2B5EF4-FFF2-40B4-BE49-F238E27FC236}">
                    <a16:creationId xmlns:a16="http://schemas.microsoft.com/office/drawing/2014/main" id="{D229330C-5546-8A2C-5A0B-6536611586FD}"/>
                  </a:ext>
                </a:extLst>
              </p:cNvPr>
              <p:cNvSpPr/>
              <p:nvPr/>
            </p:nvSpPr>
            <p:spPr>
              <a:xfrm rot="20223313">
                <a:off x="2563855" y="1849629"/>
                <a:ext cx="107950" cy="81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0" name="Freeform 1149">
                <a:extLst>
                  <a:ext uri="{FF2B5EF4-FFF2-40B4-BE49-F238E27FC236}">
                    <a16:creationId xmlns:a16="http://schemas.microsoft.com/office/drawing/2014/main" id="{02F79618-DA34-F4AE-B2D7-53B34DAA7A69}"/>
                  </a:ext>
                </a:extLst>
              </p:cNvPr>
              <p:cNvSpPr/>
              <p:nvPr/>
            </p:nvSpPr>
            <p:spPr>
              <a:xfrm>
                <a:off x="2630748" y="1777101"/>
                <a:ext cx="123901" cy="492346"/>
              </a:xfrm>
              <a:custGeom>
                <a:avLst/>
                <a:gdLst>
                  <a:gd name="connsiteX0" fmla="*/ 26628 w 123901"/>
                  <a:gd name="connsiteY0" fmla="*/ 484636 h 492346"/>
                  <a:gd name="connsiteX1" fmla="*/ 118703 w 123901"/>
                  <a:gd name="connsiteY1" fmla="*/ 456061 h 492346"/>
                  <a:gd name="connsiteX2" fmla="*/ 112353 w 123901"/>
                  <a:gd name="connsiteY2" fmla="*/ 303661 h 492346"/>
                  <a:gd name="connsiteX3" fmla="*/ 112353 w 123901"/>
                  <a:gd name="connsiteY3" fmla="*/ 109986 h 492346"/>
                  <a:gd name="connsiteX4" fmla="*/ 48853 w 123901"/>
                  <a:gd name="connsiteY4" fmla="*/ 14736 h 492346"/>
                  <a:gd name="connsiteX5" fmla="*/ 4403 w 123901"/>
                  <a:gd name="connsiteY5" fmla="*/ 8386 h 492346"/>
                  <a:gd name="connsiteX6" fmla="*/ 7578 w 123901"/>
                  <a:gd name="connsiteY6" fmla="*/ 94111 h 492346"/>
                  <a:gd name="connsiteX7" fmla="*/ 1228 w 123901"/>
                  <a:gd name="connsiteY7" fmla="*/ 167136 h 492346"/>
                  <a:gd name="connsiteX8" fmla="*/ 36153 w 123901"/>
                  <a:gd name="connsiteY8" fmla="*/ 344936 h 492346"/>
                  <a:gd name="connsiteX9" fmla="*/ 26628 w 123901"/>
                  <a:gd name="connsiteY9" fmla="*/ 484636 h 492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901" h="492346">
                    <a:moveTo>
                      <a:pt x="26628" y="484636"/>
                    </a:moveTo>
                    <a:cubicBezTo>
                      <a:pt x="40386" y="503157"/>
                      <a:pt x="104416" y="486223"/>
                      <a:pt x="118703" y="456061"/>
                    </a:cubicBezTo>
                    <a:cubicBezTo>
                      <a:pt x="132990" y="425899"/>
                      <a:pt x="113411" y="361340"/>
                      <a:pt x="112353" y="303661"/>
                    </a:cubicBezTo>
                    <a:cubicBezTo>
                      <a:pt x="111295" y="245982"/>
                      <a:pt x="122936" y="158140"/>
                      <a:pt x="112353" y="109986"/>
                    </a:cubicBezTo>
                    <a:cubicBezTo>
                      <a:pt x="101770" y="61832"/>
                      <a:pt x="66845" y="31669"/>
                      <a:pt x="48853" y="14736"/>
                    </a:cubicBezTo>
                    <a:cubicBezTo>
                      <a:pt x="30861" y="-2197"/>
                      <a:pt x="11282" y="-4843"/>
                      <a:pt x="4403" y="8386"/>
                    </a:cubicBezTo>
                    <a:cubicBezTo>
                      <a:pt x="-2476" y="21615"/>
                      <a:pt x="8107" y="67653"/>
                      <a:pt x="7578" y="94111"/>
                    </a:cubicBezTo>
                    <a:cubicBezTo>
                      <a:pt x="7049" y="120569"/>
                      <a:pt x="-3534" y="125332"/>
                      <a:pt x="1228" y="167136"/>
                    </a:cubicBezTo>
                    <a:cubicBezTo>
                      <a:pt x="5990" y="208940"/>
                      <a:pt x="29274" y="290961"/>
                      <a:pt x="36153" y="344936"/>
                    </a:cubicBezTo>
                    <a:cubicBezTo>
                      <a:pt x="43032" y="398911"/>
                      <a:pt x="12870" y="466115"/>
                      <a:pt x="26628" y="484636"/>
                    </a:cubicBezTo>
                    <a:close/>
                  </a:path>
                </a:pathLst>
              </a:custGeom>
              <a:solidFill>
                <a:srgbClr val="2C4B58"/>
              </a:solidFill>
              <a:ln w="6350">
                <a:solidFill>
                  <a:srgbClr val="12313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1" name="Freeform 1150">
                <a:extLst>
                  <a:ext uri="{FF2B5EF4-FFF2-40B4-BE49-F238E27FC236}">
                    <a16:creationId xmlns:a16="http://schemas.microsoft.com/office/drawing/2014/main" id="{F58428E5-1AB5-4078-106B-EDA49DB06A91}"/>
                  </a:ext>
                </a:extLst>
              </p:cNvPr>
              <p:cNvSpPr/>
              <p:nvPr/>
            </p:nvSpPr>
            <p:spPr>
              <a:xfrm>
                <a:off x="2386855" y="1767219"/>
                <a:ext cx="303759" cy="512111"/>
              </a:xfrm>
              <a:custGeom>
                <a:avLst/>
                <a:gdLst>
                  <a:gd name="connsiteX0" fmla="*/ 108016 w 303759"/>
                  <a:gd name="connsiteY0" fmla="*/ 326 h 512111"/>
                  <a:gd name="connsiteX1" fmla="*/ 28641 w 303759"/>
                  <a:gd name="connsiteY1" fmla="*/ 73351 h 512111"/>
                  <a:gd name="connsiteX2" fmla="*/ 66 w 303759"/>
                  <a:gd name="connsiteY2" fmla="*/ 117801 h 512111"/>
                  <a:gd name="connsiteX3" fmla="*/ 34991 w 303759"/>
                  <a:gd name="connsiteY3" fmla="*/ 260676 h 512111"/>
                  <a:gd name="connsiteX4" fmla="*/ 95316 w 303759"/>
                  <a:gd name="connsiteY4" fmla="*/ 479751 h 512111"/>
                  <a:gd name="connsiteX5" fmla="*/ 225491 w 303759"/>
                  <a:gd name="connsiteY5" fmla="*/ 501976 h 512111"/>
                  <a:gd name="connsiteX6" fmla="*/ 301691 w 303759"/>
                  <a:gd name="connsiteY6" fmla="*/ 495626 h 512111"/>
                  <a:gd name="connsiteX7" fmla="*/ 279466 w 303759"/>
                  <a:gd name="connsiteY7" fmla="*/ 314651 h 512111"/>
                  <a:gd name="connsiteX8" fmla="*/ 250891 w 303759"/>
                  <a:gd name="connsiteY8" fmla="*/ 136851 h 512111"/>
                  <a:gd name="connsiteX9" fmla="*/ 174691 w 303759"/>
                  <a:gd name="connsiteY9" fmla="*/ 82876 h 512111"/>
                  <a:gd name="connsiteX10" fmla="*/ 130241 w 303759"/>
                  <a:gd name="connsiteY10" fmla="*/ 47951 h 512111"/>
                  <a:gd name="connsiteX11" fmla="*/ 108016 w 303759"/>
                  <a:gd name="connsiteY11" fmla="*/ 326 h 51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3759" h="512111">
                    <a:moveTo>
                      <a:pt x="108016" y="326"/>
                    </a:moveTo>
                    <a:cubicBezTo>
                      <a:pt x="91083" y="4559"/>
                      <a:pt x="46633" y="53772"/>
                      <a:pt x="28641" y="73351"/>
                    </a:cubicBezTo>
                    <a:cubicBezTo>
                      <a:pt x="10649" y="92930"/>
                      <a:pt x="-992" y="86580"/>
                      <a:pt x="66" y="117801"/>
                    </a:cubicBezTo>
                    <a:cubicBezTo>
                      <a:pt x="1124" y="149022"/>
                      <a:pt x="19116" y="200351"/>
                      <a:pt x="34991" y="260676"/>
                    </a:cubicBezTo>
                    <a:cubicBezTo>
                      <a:pt x="50866" y="321001"/>
                      <a:pt x="63566" y="439534"/>
                      <a:pt x="95316" y="479751"/>
                    </a:cubicBezTo>
                    <a:cubicBezTo>
                      <a:pt x="127066" y="519968"/>
                      <a:pt x="191095" y="499330"/>
                      <a:pt x="225491" y="501976"/>
                    </a:cubicBezTo>
                    <a:cubicBezTo>
                      <a:pt x="259887" y="504622"/>
                      <a:pt x="292695" y="526847"/>
                      <a:pt x="301691" y="495626"/>
                    </a:cubicBezTo>
                    <a:cubicBezTo>
                      <a:pt x="310687" y="464405"/>
                      <a:pt x="287933" y="374447"/>
                      <a:pt x="279466" y="314651"/>
                    </a:cubicBezTo>
                    <a:cubicBezTo>
                      <a:pt x="270999" y="254855"/>
                      <a:pt x="268353" y="175480"/>
                      <a:pt x="250891" y="136851"/>
                    </a:cubicBezTo>
                    <a:cubicBezTo>
                      <a:pt x="233429" y="98222"/>
                      <a:pt x="194799" y="97693"/>
                      <a:pt x="174691" y="82876"/>
                    </a:cubicBezTo>
                    <a:cubicBezTo>
                      <a:pt x="154583" y="68059"/>
                      <a:pt x="141883" y="61709"/>
                      <a:pt x="130241" y="47951"/>
                    </a:cubicBezTo>
                    <a:cubicBezTo>
                      <a:pt x="118599" y="34193"/>
                      <a:pt x="124949" y="-3907"/>
                      <a:pt x="108016" y="326"/>
                    </a:cubicBezTo>
                    <a:close/>
                  </a:path>
                </a:pathLst>
              </a:custGeom>
              <a:solidFill>
                <a:srgbClr val="2C4B58"/>
              </a:solidFill>
              <a:ln w="6350">
                <a:solidFill>
                  <a:srgbClr val="12313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2" name="Freeform 1151">
                <a:extLst>
                  <a:ext uri="{FF2B5EF4-FFF2-40B4-BE49-F238E27FC236}">
                    <a16:creationId xmlns:a16="http://schemas.microsoft.com/office/drawing/2014/main" id="{8AFE3F1B-160C-956A-B79E-13147282FC65}"/>
                  </a:ext>
                </a:extLst>
              </p:cNvPr>
              <p:cNvSpPr/>
              <p:nvPr/>
            </p:nvSpPr>
            <p:spPr>
              <a:xfrm>
                <a:off x="2467087" y="1757533"/>
                <a:ext cx="123945" cy="119189"/>
              </a:xfrm>
              <a:custGeom>
                <a:avLst/>
                <a:gdLst>
                  <a:gd name="connsiteX0" fmla="*/ 34925 w 120661"/>
                  <a:gd name="connsiteY0" fmla="*/ 497 h 143621"/>
                  <a:gd name="connsiteX1" fmla="*/ 0 w 120661"/>
                  <a:gd name="connsiteY1" fmla="*/ 38597 h 143621"/>
                  <a:gd name="connsiteX2" fmla="*/ 34925 w 120661"/>
                  <a:gd name="connsiteY2" fmla="*/ 73522 h 143621"/>
                  <a:gd name="connsiteX3" fmla="*/ 85725 w 120661"/>
                  <a:gd name="connsiteY3" fmla="*/ 143372 h 143621"/>
                  <a:gd name="connsiteX4" fmla="*/ 120650 w 120661"/>
                  <a:gd name="connsiteY4" fmla="*/ 95747 h 143621"/>
                  <a:gd name="connsiteX5" fmla="*/ 88900 w 120661"/>
                  <a:gd name="connsiteY5" fmla="*/ 67172 h 143621"/>
                  <a:gd name="connsiteX6" fmla="*/ 34925 w 120661"/>
                  <a:gd name="connsiteY6" fmla="*/ 497 h 14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661" h="143621">
                    <a:moveTo>
                      <a:pt x="34925" y="497"/>
                    </a:moveTo>
                    <a:cubicBezTo>
                      <a:pt x="20108" y="-4266"/>
                      <a:pt x="0" y="26426"/>
                      <a:pt x="0" y="38597"/>
                    </a:cubicBezTo>
                    <a:cubicBezTo>
                      <a:pt x="0" y="50768"/>
                      <a:pt x="20638" y="56060"/>
                      <a:pt x="34925" y="73522"/>
                    </a:cubicBezTo>
                    <a:cubicBezTo>
                      <a:pt x="49212" y="90984"/>
                      <a:pt x="71438" y="139668"/>
                      <a:pt x="85725" y="143372"/>
                    </a:cubicBezTo>
                    <a:cubicBezTo>
                      <a:pt x="100012" y="147076"/>
                      <a:pt x="120121" y="108447"/>
                      <a:pt x="120650" y="95747"/>
                    </a:cubicBezTo>
                    <a:cubicBezTo>
                      <a:pt x="121179" y="83047"/>
                      <a:pt x="102658" y="81989"/>
                      <a:pt x="88900" y="67172"/>
                    </a:cubicBezTo>
                    <a:cubicBezTo>
                      <a:pt x="75142" y="52355"/>
                      <a:pt x="49742" y="5260"/>
                      <a:pt x="34925" y="497"/>
                    </a:cubicBezTo>
                    <a:close/>
                  </a:path>
                </a:pathLst>
              </a:custGeom>
              <a:solidFill>
                <a:srgbClr val="395762"/>
              </a:solidFill>
              <a:ln w="6350">
                <a:solidFill>
                  <a:srgbClr val="12313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3" name="Freeform 1152">
                <a:extLst>
                  <a:ext uri="{FF2B5EF4-FFF2-40B4-BE49-F238E27FC236}">
                    <a16:creationId xmlns:a16="http://schemas.microsoft.com/office/drawing/2014/main" id="{4672A775-7AE0-17C1-CEB7-357DA8EF2817}"/>
                  </a:ext>
                </a:extLst>
              </p:cNvPr>
              <p:cNvSpPr/>
              <p:nvPr/>
            </p:nvSpPr>
            <p:spPr>
              <a:xfrm rot="4839126">
                <a:off x="2663586" y="1912773"/>
                <a:ext cx="68866" cy="45719"/>
              </a:xfrm>
              <a:custGeom>
                <a:avLst/>
                <a:gdLst>
                  <a:gd name="connsiteX0" fmla="*/ 0 w 592380"/>
                  <a:gd name="connsiteY0" fmla="*/ 208136 h 424386"/>
                  <a:gd name="connsiteX1" fmla="*/ 61473 w 592380"/>
                  <a:gd name="connsiteY1" fmla="*/ 146663 h 424386"/>
                  <a:gd name="connsiteX2" fmla="*/ 60605 w 592380"/>
                  <a:gd name="connsiteY2" fmla="*/ 131512 h 424386"/>
                  <a:gd name="connsiteX3" fmla="*/ 5430 w 592380"/>
                  <a:gd name="connsiteY3" fmla="*/ 2745 h 424386"/>
                  <a:gd name="connsiteX4" fmla="*/ 147993 w 592380"/>
                  <a:gd name="connsiteY4" fmla="*/ 2745 h 424386"/>
                  <a:gd name="connsiteX5" fmla="*/ 150311 w 592380"/>
                  <a:gd name="connsiteY5" fmla="*/ 1909 h 424386"/>
                  <a:gd name="connsiteX6" fmla="*/ 262277 w 592380"/>
                  <a:gd name="connsiteY6" fmla="*/ 1909 h 424386"/>
                  <a:gd name="connsiteX7" fmla="*/ 262810 w 592380"/>
                  <a:gd name="connsiteY7" fmla="*/ 0 h 424386"/>
                  <a:gd name="connsiteX8" fmla="*/ 499868 w 592380"/>
                  <a:gd name="connsiteY8" fmla="*/ 0 h 424386"/>
                  <a:gd name="connsiteX9" fmla="*/ 541791 w 592380"/>
                  <a:gd name="connsiteY9" fmla="*/ 62157 h 424386"/>
                  <a:gd name="connsiteX10" fmla="*/ 552034 w 592380"/>
                  <a:gd name="connsiteY10" fmla="*/ 116549 h 424386"/>
                  <a:gd name="connsiteX11" fmla="*/ 592380 w 592380"/>
                  <a:gd name="connsiteY11" fmla="*/ 212729 h 424386"/>
                  <a:gd name="connsiteX12" fmla="*/ 551668 w 592380"/>
                  <a:gd name="connsiteY12" fmla="*/ 309782 h 424386"/>
                  <a:gd name="connsiteX13" fmla="*/ 541791 w 592380"/>
                  <a:gd name="connsiteY13" fmla="*/ 362229 h 424386"/>
                  <a:gd name="connsiteX14" fmla="*/ 511819 w 592380"/>
                  <a:gd name="connsiteY14" fmla="*/ 420073 h 424386"/>
                  <a:gd name="connsiteX15" fmla="*/ 504258 w 592380"/>
                  <a:gd name="connsiteY15" fmla="*/ 422801 h 424386"/>
                  <a:gd name="connsiteX16" fmla="*/ 503945 w 592380"/>
                  <a:gd name="connsiteY16" fmla="*/ 423548 h 424386"/>
                  <a:gd name="connsiteX17" fmla="*/ 502188 w 592380"/>
                  <a:gd name="connsiteY17" fmla="*/ 423548 h 424386"/>
                  <a:gd name="connsiteX18" fmla="*/ 499868 w 592380"/>
                  <a:gd name="connsiteY18" fmla="*/ 424385 h 424386"/>
                  <a:gd name="connsiteX19" fmla="*/ 304751 w 592380"/>
                  <a:gd name="connsiteY19" fmla="*/ 424385 h 424386"/>
                  <a:gd name="connsiteX20" fmla="*/ 304749 w 592380"/>
                  <a:gd name="connsiteY20" fmla="*/ 424386 h 424386"/>
                  <a:gd name="connsiteX21" fmla="*/ 5430 w 592380"/>
                  <a:gd name="connsiteY21" fmla="*/ 424386 h 424386"/>
                  <a:gd name="connsiteX22" fmla="*/ 60605 w 592380"/>
                  <a:gd name="connsiteY22" fmla="*/ 295618 h 424386"/>
                  <a:gd name="connsiteX23" fmla="*/ 62062 w 592380"/>
                  <a:gd name="connsiteY23" fmla="*/ 270197 h 424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92380" h="424386">
                    <a:moveTo>
                      <a:pt x="0" y="208136"/>
                    </a:moveTo>
                    <a:lnTo>
                      <a:pt x="61473" y="146663"/>
                    </a:lnTo>
                    <a:lnTo>
                      <a:pt x="60605" y="131512"/>
                    </a:lnTo>
                    <a:cubicBezTo>
                      <a:pt x="51518" y="55848"/>
                      <a:pt x="30242" y="2745"/>
                      <a:pt x="5430" y="2745"/>
                    </a:cubicBezTo>
                    <a:lnTo>
                      <a:pt x="147993" y="2745"/>
                    </a:lnTo>
                    <a:lnTo>
                      <a:pt x="150311" y="1909"/>
                    </a:lnTo>
                    <a:lnTo>
                      <a:pt x="262277" y="1909"/>
                    </a:lnTo>
                    <a:lnTo>
                      <a:pt x="262810" y="0"/>
                    </a:lnTo>
                    <a:lnTo>
                      <a:pt x="499868" y="0"/>
                    </a:lnTo>
                    <a:cubicBezTo>
                      <a:pt x="516244" y="0"/>
                      <a:pt x="531065" y="23755"/>
                      <a:pt x="541791" y="62157"/>
                    </a:cubicBezTo>
                    <a:lnTo>
                      <a:pt x="552034" y="116549"/>
                    </a:lnTo>
                    <a:lnTo>
                      <a:pt x="592380" y="212729"/>
                    </a:lnTo>
                    <a:lnTo>
                      <a:pt x="551668" y="309782"/>
                    </a:lnTo>
                    <a:lnTo>
                      <a:pt x="541791" y="362229"/>
                    </a:lnTo>
                    <a:cubicBezTo>
                      <a:pt x="533746" y="391030"/>
                      <a:pt x="523398" y="411592"/>
                      <a:pt x="511819" y="420073"/>
                    </a:cubicBezTo>
                    <a:lnTo>
                      <a:pt x="504258" y="422801"/>
                    </a:lnTo>
                    <a:lnTo>
                      <a:pt x="503945" y="423548"/>
                    </a:lnTo>
                    <a:lnTo>
                      <a:pt x="502188" y="423548"/>
                    </a:lnTo>
                    <a:lnTo>
                      <a:pt x="499868" y="424385"/>
                    </a:lnTo>
                    <a:lnTo>
                      <a:pt x="304751" y="424385"/>
                    </a:lnTo>
                    <a:lnTo>
                      <a:pt x="304749" y="424386"/>
                    </a:lnTo>
                    <a:lnTo>
                      <a:pt x="5430" y="424386"/>
                    </a:lnTo>
                    <a:cubicBezTo>
                      <a:pt x="30242" y="424386"/>
                      <a:pt x="51518" y="371283"/>
                      <a:pt x="60605" y="295618"/>
                    </a:cubicBezTo>
                    <a:lnTo>
                      <a:pt x="62062" y="27019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54" name="Freeform 1153">
                <a:extLst>
                  <a:ext uri="{FF2B5EF4-FFF2-40B4-BE49-F238E27FC236}">
                    <a16:creationId xmlns:a16="http://schemas.microsoft.com/office/drawing/2014/main" id="{21E42335-12F1-7D76-E08F-64DC54A6D8E5}"/>
                  </a:ext>
                </a:extLst>
              </p:cNvPr>
              <p:cNvSpPr/>
              <p:nvPr/>
            </p:nvSpPr>
            <p:spPr>
              <a:xfrm>
                <a:off x="2486931" y="1619133"/>
                <a:ext cx="169087" cy="163216"/>
              </a:xfrm>
              <a:custGeom>
                <a:avLst/>
                <a:gdLst>
                  <a:gd name="connsiteX0" fmla="*/ 54294 w 169087"/>
                  <a:gd name="connsiteY0" fmla="*/ 1729 h 163697"/>
                  <a:gd name="connsiteX1" fmla="*/ 319 w 169087"/>
                  <a:gd name="connsiteY1" fmla="*/ 49354 h 163697"/>
                  <a:gd name="connsiteX2" fmla="*/ 35244 w 169087"/>
                  <a:gd name="connsiteY2" fmla="*/ 119204 h 163697"/>
                  <a:gd name="connsiteX3" fmla="*/ 101919 w 169087"/>
                  <a:gd name="connsiteY3" fmla="*/ 160479 h 163697"/>
                  <a:gd name="connsiteX4" fmla="*/ 159069 w 169087"/>
                  <a:gd name="connsiteY4" fmla="*/ 150954 h 163697"/>
                  <a:gd name="connsiteX5" fmla="*/ 168594 w 169087"/>
                  <a:gd name="connsiteY5" fmla="*/ 71579 h 163697"/>
                  <a:gd name="connsiteX6" fmla="*/ 155894 w 169087"/>
                  <a:gd name="connsiteY6" fmla="*/ 14429 h 163697"/>
                  <a:gd name="connsiteX7" fmla="*/ 54294 w 169087"/>
                  <a:gd name="connsiteY7" fmla="*/ 1729 h 16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087" h="163697">
                    <a:moveTo>
                      <a:pt x="54294" y="1729"/>
                    </a:moveTo>
                    <a:cubicBezTo>
                      <a:pt x="28365" y="7550"/>
                      <a:pt x="3494" y="29775"/>
                      <a:pt x="319" y="49354"/>
                    </a:cubicBezTo>
                    <a:cubicBezTo>
                      <a:pt x="-2856" y="68933"/>
                      <a:pt x="18311" y="100683"/>
                      <a:pt x="35244" y="119204"/>
                    </a:cubicBezTo>
                    <a:cubicBezTo>
                      <a:pt x="52177" y="137725"/>
                      <a:pt x="81282" y="155187"/>
                      <a:pt x="101919" y="160479"/>
                    </a:cubicBezTo>
                    <a:cubicBezTo>
                      <a:pt x="122556" y="165771"/>
                      <a:pt x="147957" y="165770"/>
                      <a:pt x="159069" y="150954"/>
                    </a:cubicBezTo>
                    <a:cubicBezTo>
                      <a:pt x="170181" y="136138"/>
                      <a:pt x="169123" y="94333"/>
                      <a:pt x="168594" y="71579"/>
                    </a:cubicBezTo>
                    <a:cubicBezTo>
                      <a:pt x="168065" y="48825"/>
                      <a:pt x="173886" y="22896"/>
                      <a:pt x="155894" y="14429"/>
                    </a:cubicBezTo>
                    <a:cubicBezTo>
                      <a:pt x="137902" y="5962"/>
                      <a:pt x="80223" y="-4092"/>
                      <a:pt x="54294" y="1729"/>
                    </a:cubicBezTo>
                    <a:close/>
                  </a:path>
                </a:pathLst>
              </a:custGeom>
              <a:solidFill>
                <a:srgbClr val="F2A883"/>
              </a:solidFill>
              <a:ln>
                <a:solidFill>
                  <a:srgbClr val="F2A88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5" name="Freeform 1154">
                <a:extLst>
                  <a:ext uri="{FF2B5EF4-FFF2-40B4-BE49-F238E27FC236}">
                    <a16:creationId xmlns:a16="http://schemas.microsoft.com/office/drawing/2014/main" id="{C6032604-EAA9-A797-2387-B7EBC38AB14D}"/>
                  </a:ext>
                </a:extLst>
              </p:cNvPr>
              <p:cNvSpPr/>
              <p:nvPr/>
            </p:nvSpPr>
            <p:spPr>
              <a:xfrm>
                <a:off x="2467060" y="1592291"/>
                <a:ext cx="85218" cy="79528"/>
              </a:xfrm>
              <a:custGeom>
                <a:avLst/>
                <a:gdLst>
                  <a:gd name="connsiteX0" fmla="*/ 4162 w 77433"/>
                  <a:gd name="connsiteY0" fmla="*/ 3312 h 79528"/>
                  <a:gd name="connsiteX1" fmla="*/ 10512 w 77433"/>
                  <a:gd name="connsiteY1" fmla="*/ 76337 h 79528"/>
                  <a:gd name="connsiteX2" fmla="*/ 39087 w 77433"/>
                  <a:gd name="connsiteY2" fmla="*/ 54112 h 79528"/>
                  <a:gd name="connsiteX3" fmla="*/ 58137 w 77433"/>
                  <a:gd name="connsiteY3" fmla="*/ 79512 h 79528"/>
                  <a:gd name="connsiteX4" fmla="*/ 74012 w 77433"/>
                  <a:gd name="connsiteY4" fmla="*/ 57287 h 79528"/>
                  <a:gd name="connsiteX5" fmla="*/ 70837 w 77433"/>
                  <a:gd name="connsiteY5" fmla="*/ 16012 h 79528"/>
                  <a:gd name="connsiteX6" fmla="*/ 4162 w 77433"/>
                  <a:gd name="connsiteY6" fmla="*/ 3312 h 7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33" h="79528">
                    <a:moveTo>
                      <a:pt x="4162" y="3312"/>
                    </a:moveTo>
                    <a:cubicBezTo>
                      <a:pt x="-5892" y="13366"/>
                      <a:pt x="4691" y="67870"/>
                      <a:pt x="10512" y="76337"/>
                    </a:cubicBezTo>
                    <a:cubicBezTo>
                      <a:pt x="16333" y="84804"/>
                      <a:pt x="31150" y="53583"/>
                      <a:pt x="39087" y="54112"/>
                    </a:cubicBezTo>
                    <a:cubicBezTo>
                      <a:pt x="47025" y="54641"/>
                      <a:pt x="52316" y="78983"/>
                      <a:pt x="58137" y="79512"/>
                    </a:cubicBezTo>
                    <a:cubicBezTo>
                      <a:pt x="63958" y="80041"/>
                      <a:pt x="71895" y="67870"/>
                      <a:pt x="74012" y="57287"/>
                    </a:cubicBezTo>
                    <a:cubicBezTo>
                      <a:pt x="76129" y="46704"/>
                      <a:pt x="81950" y="23420"/>
                      <a:pt x="70837" y="16012"/>
                    </a:cubicBezTo>
                    <a:cubicBezTo>
                      <a:pt x="59725" y="8604"/>
                      <a:pt x="14216" y="-6742"/>
                      <a:pt x="4162" y="3312"/>
                    </a:cubicBezTo>
                    <a:close/>
                  </a:path>
                </a:pathLst>
              </a:custGeom>
              <a:solidFill>
                <a:srgbClr val="40251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56" name="Group 1155">
                <a:extLst>
                  <a:ext uri="{FF2B5EF4-FFF2-40B4-BE49-F238E27FC236}">
                    <a16:creationId xmlns:a16="http://schemas.microsoft.com/office/drawing/2014/main" id="{21ABFEAD-1793-3C78-B8C0-698F948259FA}"/>
                  </a:ext>
                </a:extLst>
              </p:cNvPr>
              <p:cNvGrpSpPr/>
              <p:nvPr/>
            </p:nvGrpSpPr>
            <p:grpSpPr>
              <a:xfrm>
                <a:off x="2426717" y="1496783"/>
                <a:ext cx="296879" cy="141949"/>
                <a:chOff x="3361420" y="1419333"/>
                <a:chExt cx="327618" cy="156646"/>
              </a:xfrm>
            </p:grpSpPr>
            <p:sp>
              <p:nvSpPr>
                <p:cNvPr id="1177" name="Freeform 1176">
                  <a:extLst>
                    <a:ext uri="{FF2B5EF4-FFF2-40B4-BE49-F238E27FC236}">
                      <a16:creationId xmlns:a16="http://schemas.microsoft.com/office/drawing/2014/main" id="{98319DEF-B852-A41C-10CB-9EAB65B0144D}"/>
                    </a:ext>
                  </a:extLst>
                </p:cNvPr>
                <p:cNvSpPr/>
                <p:nvPr/>
              </p:nvSpPr>
              <p:spPr>
                <a:xfrm>
                  <a:off x="3454111" y="1522296"/>
                  <a:ext cx="191212" cy="53683"/>
                </a:xfrm>
                <a:custGeom>
                  <a:avLst/>
                  <a:gdLst>
                    <a:gd name="connsiteX0" fmla="*/ 418 w 166177"/>
                    <a:gd name="connsiteY0" fmla="*/ 31832 h 56438"/>
                    <a:gd name="connsiteX1" fmla="*/ 98843 w 166177"/>
                    <a:gd name="connsiteY1" fmla="*/ 25482 h 56438"/>
                    <a:gd name="connsiteX2" fmla="*/ 136943 w 166177"/>
                    <a:gd name="connsiteY2" fmla="*/ 82 h 56438"/>
                    <a:gd name="connsiteX3" fmla="*/ 165518 w 166177"/>
                    <a:gd name="connsiteY3" fmla="*/ 35007 h 56438"/>
                    <a:gd name="connsiteX4" fmla="*/ 108368 w 166177"/>
                    <a:gd name="connsiteY4" fmla="*/ 54057 h 56438"/>
                    <a:gd name="connsiteX5" fmla="*/ 63918 w 166177"/>
                    <a:gd name="connsiteY5" fmla="*/ 54057 h 56438"/>
                    <a:gd name="connsiteX6" fmla="*/ 418 w 166177"/>
                    <a:gd name="connsiteY6" fmla="*/ 31832 h 56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6177" h="56438">
                      <a:moveTo>
                        <a:pt x="418" y="31832"/>
                      </a:moveTo>
                      <a:cubicBezTo>
                        <a:pt x="6239" y="27070"/>
                        <a:pt x="76089" y="30774"/>
                        <a:pt x="98843" y="25482"/>
                      </a:cubicBezTo>
                      <a:cubicBezTo>
                        <a:pt x="121597" y="20190"/>
                        <a:pt x="125831" y="-1505"/>
                        <a:pt x="136943" y="82"/>
                      </a:cubicBezTo>
                      <a:cubicBezTo>
                        <a:pt x="148055" y="1669"/>
                        <a:pt x="170280" y="26011"/>
                        <a:pt x="165518" y="35007"/>
                      </a:cubicBezTo>
                      <a:cubicBezTo>
                        <a:pt x="160756" y="44003"/>
                        <a:pt x="125301" y="50882"/>
                        <a:pt x="108368" y="54057"/>
                      </a:cubicBezTo>
                      <a:cubicBezTo>
                        <a:pt x="91435" y="57232"/>
                        <a:pt x="76618" y="57232"/>
                        <a:pt x="63918" y="54057"/>
                      </a:cubicBezTo>
                      <a:cubicBezTo>
                        <a:pt x="51218" y="50882"/>
                        <a:pt x="-5403" y="36594"/>
                        <a:pt x="418" y="31832"/>
                      </a:cubicBezTo>
                      <a:close/>
                    </a:path>
                  </a:pathLst>
                </a:custGeom>
                <a:solidFill>
                  <a:srgbClr val="12313E"/>
                </a:solidFill>
                <a:ln w="6350">
                  <a:solidFill>
                    <a:srgbClr val="12313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8" name="Freeform 1177">
                  <a:extLst>
                    <a:ext uri="{FF2B5EF4-FFF2-40B4-BE49-F238E27FC236}">
                      <a16:creationId xmlns:a16="http://schemas.microsoft.com/office/drawing/2014/main" id="{BF1951EC-2A65-251F-DEA8-697F48DD952B}"/>
                    </a:ext>
                  </a:extLst>
                </p:cNvPr>
                <p:cNvSpPr/>
                <p:nvPr/>
              </p:nvSpPr>
              <p:spPr>
                <a:xfrm>
                  <a:off x="3407458" y="1508724"/>
                  <a:ext cx="212725" cy="20882"/>
                </a:xfrm>
                <a:custGeom>
                  <a:avLst/>
                  <a:gdLst>
                    <a:gd name="connsiteX0" fmla="*/ 0 w 212725"/>
                    <a:gd name="connsiteY0" fmla="*/ 19050 h 20882"/>
                    <a:gd name="connsiteX1" fmla="*/ 127000 w 212725"/>
                    <a:gd name="connsiteY1" fmla="*/ 19050 h 20882"/>
                    <a:gd name="connsiteX2" fmla="*/ 212725 w 212725"/>
                    <a:gd name="connsiteY2" fmla="*/ 0 h 20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2725" h="20882">
                      <a:moveTo>
                        <a:pt x="0" y="19050"/>
                      </a:moveTo>
                      <a:cubicBezTo>
                        <a:pt x="45773" y="20637"/>
                        <a:pt x="91546" y="22225"/>
                        <a:pt x="127000" y="19050"/>
                      </a:cubicBezTo>
                      <a:cubicBezTo>
                        <a:pt x="162454" y="15875"/>
                        <a:pt x="187589" y="7937"/>
                        <a:pt x="212725" y="0"/>
                      </a:cubicBezTo>
                    </a:path>
                  </a:pathLst>
                </a:custGeom>
                <a:noFill/>
                <a:ln w="38100">
                  <a:solidFill>
                    <a:srgbClr val="39576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9" name="Freeform 1178">
                  <a:extLst>
                    <a:ext uri="{FF2B5EF4-FFF2-40B4-BE49-F238E27FC236}">
                      <a16:creationId xmlns:a16="http://schemas.microsoft.com/office/drawing/2014/main" id="{B4D77CE7-7F7C-F548-FBAC-216015F588CE}"/>
                    </a:ext>
                  </a:extLst>
                </p:cNvPr>
                <p:cNvSpPr/>
                <p:nvPr/>
              </p:nvSpPr>
              <p:spPr>
                <a:xfrm rot="21376328">
                  <a:off x="3361420" y="1419333"/>
                  <a:ext cx="327618" cy="70214"/>
                </a:xfrm>
                <a:custGeom>
                  <a:avLst/>
                  <a:gdLst>
                    <a:gd name="connsiteX0" fmla="*/ 322439 w 327618"/>
                    <a:gd name="connsiteY0" fmla="*/ 3430 h 86870"/>
                    <a:gd name="connsiteX1" fmla="*/ 103364 w 327618"/>
                    <a:gd name="connsiteY1" fmla="*/ 9780 h 86870"/>
                    <a:gd name="connsiteX2" fmla="*/ 8114 w 327618"/>
                    <a:gd name="connsiteY2" fmla="*/ 44705 h 86870"/>
                    <a:gd name="connsiteX3" fmla="*/ 11289 w 327618"/>
                    <a:gd name="connsiteY3" fmla="*/ 76455 h 86870"/>
                    <a:gd name="connsiteX4" fmla="*/ 62089 w 327618"/>
                    <a:gd name="connsiteY4" fmla="*/ 85980 h 86870"/>
                    <a:gd name="connsiteX5" fmla="*/ 243064 w 327618"/>
                    <a:gd name="connsiteY5" fmla="*/ 57405 h 86870"/>
                    <a:gd name="connsiteX6" fmla="*/ 322439 w 327618"/>
                    <a:gd name="connsiteY6" fmla="*/ 3430 h 86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7618" h="86870">
                      <a:moveTo>
                        <a:pt x="322439" y="3430"/>
                      </a:moveTo>
                      <a:cubicBezTo>
                        <a:pt x="299156" y="-4508"/>
                        <a:pt x="155751" y="2901"/>
                        <a:pt x="103364" y="9780"/>
                      </a:cubicBezTo>
                      <a:cubicBezTo>
                        <a:pt x="50976" y="16659"/>
                        <a:pt x="23460" y="33593"/>
                        <a:pt x="8114" y="44705"/>
                      </a:cubicBezTo>
                      <a:cubicBezTo>
                        <a:pt x="-7232" y="55817"/>
                        <a:pt x="2293" y="69576"/>
                        <a:pt x="11289" y="76455"/>
                      </a:cubicBezTo>
                      <a:cubicBezTo>
                        <a:pt x="20285" y="83334"/>
                        <a:pt x="23460" y="89155"/>
                        <a:pt x="62089" y="85980"/>
                      </a:cubicBezTo>
                      <a:cubicBezTo>
                        <a:pt x="100718" y="82805"/>
                        <a:pt x="200731" y="67459"/>
                        <a:pt x="243064" y="57405"/>
                      </a:cubicBezTo>
                      <a:cubicBezTo>
                        <a:pt x="285397" y="47351"/>
                        <a:pt x="345722" y="11368"/>
                        <a:pt x="322439" y="3430"/>
                      </a:cubicBezTo>
                      <a:close/>
                    </a:path>
                  </a:pathLst>
                </a:custGeom>
                <a:solidFill>
                  <a:srgbClr val="395762"/>
                </a:solidFill>
                <a:ln w="6350">
                  <a:solidFill>
                    <a:srgbClr val="12313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0" name="Freeform 1179">
                  <a:extLst>
                    <a:ext uri="{FF2B5EF4-FFF2-40B4-BE49-F238E27FC236}">
                      <a16:creationId xmlns:a16="http://schemas.microsoft.com/office/drawing/2014/main" id="{E78DB858-DCB3-5457-3C08-A828576C4087}"/>
                    </a:ext>
                  </a:extLst>
                </p:cNvPr>
                <p:cNvSpPr/>
                <p:nvPr/>
              </p:nvSpPr>
              <p:spPr>
                <a:xfrm>
                  <a:off x="3395242" y="1420700"/>
                  <a:ext cx="289176" cy="97463"/>
                </a:xfrm>
                <a:custGeom>
                  <a:avLst/>
                  <a:gdLst>
                    <a:gd name="connsiteX0" fmla="*/ 235065 w 289176"/>
                    <a:gd name="connsiteY0" fmla="*/ 78413 h 97463"/>
                    <a:gd name="connsiteX1" fmla="*/ 289040 w 289176"/>
                    <a:gd name="connsiteY1" fmla="*/ 2213 h 97463"/>
                    <a:gd name="connsiteX2" fmla="*/ 219190 w 289176"/>
                    <a:gd name="connsiteY2" fmla="*/ 24438 h 97463"/>
                    <a:gd name="connsiteX3" fmla="*/ 50915 w 289176"/>
                    <a:gd name="connsiteY3" fmla="*/ 65713 h 97463"/>
                    <a:gd name="connsiteX4" fmla="*/ 115 w 289176"/>
                    <a:gd name="connsiteY4" fmla="*/ 75238 h 97463"/>
                    <a:gd name="connsiteX5" fmla="*/ 41390 w 289176"/>
                    <a:gd name="connsiteY5" fmla="*/ 97463 h 97463"/>
                    <a:gd name="connsiteX6" fmla="*/ 168390 w 289176"/>
                    <a:gd name="connsiteY6" fmla="*/ 87938 h 97463"/>
                    <a:gd name="connsiteX7" fmla="*/ 235065 w 289176"/>
                    <a:gd name="connsiteY7" fmla="*/ 78413 h 97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9176" h="97463">
                      <a:moveTo>
                        <a:pt x="235065" y="78413"/>
                      </a:moveTo>
                      <a:cubicBezTo>
                        <a:pt x="255173" y="64126"/>
                        <a:pt x="291686" y="11209"/>
                        <a:pt x="289040" y="2213"/>
                      </a:cubicBezTo>
                      <a:cubicBezTo>
                        <a:pt x="286394" y="-6783"/>
                        <a:pt x="258878" y="13855"/>
                        <a:pt x="219190" y="24438"/>
                      </a:cubicBezTo>
                      <a:cubicBezTo>
                        <a:pt x="179502" y="35021"/>
                        <a:pt x="87427" y="57246"/>
                        <a:pt x="50915" y="65713"/>
                      </a:cubicBezTo>
                      <a:cubicBezTo>
                        <a:pt x="14402" y="74180"/>
                        <a:pt x="1702" y="69946"/>
                        <a:pt x="115" y="75238"/>
                      </a:cubicBezTo>
                      <a:cubicBezTo>
                        <a:pt x="-1472" y="80530"/>
                        <a:pt x="13344" y="95346"/>
                        <a:pt x="41390" y="97463"/>
                      </a:cubicBezTo>
                      <a:lnTo>
                        <a:pt x="168390" y="87938"/>
                      </a:lnTo>
                      <a:cubicBezTo>
                        <a:pt x="200669" y="84763"/>
                        <a:pt x="214957" y="92700"/>
                        <a:pt x="235065" y="78413"/>
                      </a:cubicBezTo>
                      <a:close/>
                    </a:path>
                  </a:pathLst>
                </a:custGeom>
                <a:solidFill>
                  <a:srgbClr val="12313E"/>
                </a:solidFill>
                <a:ln>
                  <a:solidFill>
                    <a:srgbClr val="12313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1" name="Freeform 1180">
                  <a:extLst>
                    <a:ext uri="{FF2B5EF4-FFF2-40B4-BE49-F238E27FC236}">
                      <a16:creationId xmlns:a16="http://schemas.microsoft.com/office/drawing/2014/main" id="{B6C1475E-46AD-6032-2CBE-1DEFE2EA8A27}"/>
                    </a:ext>
                  </a:extLst>
                </p:cNvPr>
                <p:cNvSpPr/>
                <p:nvPr/>
              </p:nvSpPr>
              <p:spPr>
                <a:xfrm rot="4839126">
                  <a:off x="3587739" y="1474446"/>
                  <a:ext cx="51133" cy="45719"/>
                </a:xfrm>
                <a:custGeom>
                  <a:avLst/>
                  <a:gdLst>
                    <a:gd name="connsiteX0" fmla="*/ 0 w 592380"/>
                    <a:gd name="connsiteY0" fmla="*/ 208136 h 424386"/>
                    <a:gd name="connsiteX1" fmla="*/ 61473 w 592380"/>
                    <a:gd name="connsiteY1" fmla="*/ 146663 h 424386"/>
                    <a:gd name="connsiteX2" fmla="*/ 60605 w 592380"/>
                    <a:gd name="connsiteY2" fmla="*/ 131512 h 424386"/>
                    <a:gd name="connsiteX3" fmla="*/ 5430 w 592380"/>
                    <a:gd name="connsiteY3" fmla="*/ 2745 h 424386"/>
                    <a:gd name="connsiteX4" fmla="*/ 147993 w 592380"/>
                    <a:gd name="connsiteY4" fmla="*/ 2745 h 424386"/>
                    <a:gd name="connsiteX5" fmla="*/ 150311 w 592380"/>
                    <a:gd name="connsiteY5" fmla="*/ 1909 h 424386"/>
                    <a:gd name="connsiteX6" fmla="*/ 262277 w 592380"/>
                    <a:gd name="connsiteY6" fmla="*/ 1909 h 424386"/>
                    <a:gd name="connsiteX7" fmla="*/ 262810 w 592380"/>
                    <a:gd name="connsiteY7" fmla="*/ 0 h 424386"/>
                    <a:gd name="connsiteX8" fmla="*/ 499868 w 592380"/>
                    <a:gd name="connsiteY8" fmla="*/ 0 h 424386"/>
                    <a:gd name="connsiteX9" fmla="*/ 541791 w 592380"/>
                    <a:gd name="connsiteY9" fmla="*/ 62157 h 424386"/>
                    <a:gd name="connsiteX10" fmla="*/ 552034 w 592380"/>
                    <a:gd name="connsiteY10" fmla="*/ 116549 h 424386"/>
                    <a:gd name="connsiteX11" fmla="*/ 592380 w 592380"/>
                    <a:gd name="connsiteY11" fmla="*/ 212729 h 424386"/>
                    <a:gd name="connsiteX12" fmla="*/ 551668 w 592380"/>
                    <a:gd name="connsiteY12" fmla="*/ 309782 h 424386"/>
                    <a:gd name="connsiteX13" fmla="*/ 541791 w 592380"/>
                    <a:gd name="connsiteY13" fmla="*/ 362229 h 424386"/>
                    <a:gd name="connsiteX14" fmla="*/ 511819 w 592380"/>
                    <a:gd name="connsiteY14" fmla="*/ 420073 h 424386"/>
                    <a:gd name="connsiteX15" fmla="*/ 504258 w 592380"/>
                    <a:gd name="connsiteY15" fmla="*/ 422801 h 424386"/>
                    <a:gd name="connsiteX16" fmla="*/ 503945 w 592380"/>
                    <a:gd name="connsiteY16" fmla="*/ 423548 h 424386"/>
                    <a:gd name="connsiteX17" fmla="*/ 502188 w 592380"/>
                    <a:gd name="connsiteY17" fmla="*/ 423548 h 424386"/>
                    <a:gd name="connsiteX18" fmla="*/ 499868 w 592380"/>
                    <a:gd name="connsiteY18" fmla="*/ 424385 h 424386"/>
                    <a:gd name="connsiteX19" fmla="*/ 304751 w 592380"/>
                    <a:gd name="connsiteY19" fmla="*/ 424385 h 424386"/>
                    <a:gd name="connsiteX20" fmla="*/ 304749 w 592380"/>
                    <a:gd name="connsiteY20" fmla="*/ 424386 h 424386"/>
                    <a:gd name="connsiteX21" fmla="*/ 5430 w 592380"/>
                    <a:gd name="connsiteY21" fmla="*/ 424386 h 424386"/>
                    <a:gd name="connsiteX22" fmla="*/ 60605 w 592380"/>
                    <a:gd name="connsiteY22" fmla="*/ 295618 h 424386"/>
                    <a:gd name="connsiteX23" fmla="*/ 62062 w 592380"/>
                    <a:gd name="connsiteY23" fmla="*/ 270197 h 42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592380" h="424386">
                      <a:moveTo>
                        <a:pt x="0" y="208136"/>
                      </a:moveTo>
                      <a:lnTo>
                        <a:pt x="61473" y="146663"/>
                      </a:lnTo>
                      <a:lnTo>
                        <a:pt x="60605" y="131512"/>
                      </a:lnTo>
                      <a:cubicBezTo>
                        <a:pt x="51518" y="55848"/>
                        <a:pt x="30242" y="2745"/>
                        <a:pt x="5430" y="2745"/>
                      </a:cubicBezTo>
                      <a:lnTo>
                        <a:pt x="147993" y="2745"/>
                      </a:lnTo>
                      <a:lnTo>
                        <a:pt x="150311" y="1909"/>
                      </a:lnTo>
                      <a:lnTo>
                        <a:pt x="262277" y="1909"/>
                      </a:lnTo>
                      <a:lnTo>
                        <a:pt x="262810" y="0"/>
                      </a:lnTo>
                      <a:lnTo>
                        <a:pt x="499868" y="0"/>
                      </a:lnTo>
                      <a:cubicBezTo>
                        <a:pt x="516244" y="0"/>
                        <a:pt x="531065" y="23755"/>
                        <a:pt x="541791" y="62157"/>
                      </a:cubicBezTo>
                      <a:lnTo>
                        <a:pt x="552034" y="116549"/>
                      </a:lnTo>
                      <a:lnTo>
                        <a:pt x="592380" y="212729"/>
                      </a:lnTo>
                      <a:lnTo>
                        <a:pt x="551668" y="309782"/>
                      </a:lnTo>
                      <a:lnTo>
                        <a:pt x="541791" y="362229"/>
                      </a:lnTo>
                      <a:cubicBezTo>
                        <a:pt x="533746" y="391030"/>
                        <a:pt x="523398" y="411592"/>
                        <a:pt x="511819" y="420073"/>
                      </a:cubicBezTo>
                      <a:lnTo>
                        <a:pt x="504258" y="422801"/>
                      </a:lnTo>
                      <a:lnTo>
                        <a:pt x="503945" y="423548"/>
                      </a:lnTo>
                      <a:lnTo>
                        <a:pt x="502188" y="423548"/>
                      </a:lnTo>
                      <a:lnTo>
                        <a:pt x="499868" y="424385"/>
                      </a:lnTo>
                      <a:lnTo>
                        <a:pt x="304751" y="424385"/>
                      </a:lnTo>
                      <a:lnTo>
                        <a:pt x="304749" y="424386"/>
                      </a:lnTo>
                      <a:lnTo>
                        <a:pt x="5430" y="424386"/>
                      </a:lnTo>
                      <a:cubicBezTo>
                        <a:pt x="30242" y="424386"/>
                        <a:pt x="51518" y="371283"/>
                        <a:pt x="60605" y="295618"/>
                      </a:cubicBezTo>
                      <a:lnTo>
                        <a:pt x="62062" y="270197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91" name="Freeform 1190">
                <a:extLst>
                  <a:ext uri="{FF2B5EF4-FFF2-40B4-BE49-F238E27FC236}">
                    <a16:creationId xmlns:a16="http://schemas.microsoft.com/office/drawing/2014/main" id="{130F01E0-225A-3258-B4DB-BBEC7E531D5B}"/>
                  </a:ext>
                </a:extLst>
              </p:cNvPr>
              <p:cNvSpPr/>
              <p:nvPr/>
            </p:nvSpPr>
            <p:spPr>
              <a:xfrm>
                <a:off x="2401964" y="1896983"/>
                <a:ext cx="157936" cy="382490"/>
              </a:xfrm>
              <a:custGeom>
                <a:avLst/>
                <a:gdLst>
                  <a:gd name="connsiteX0" fmla="*/ 34021 w 157936"/>
                  <a:gd name="connsiteY0" fmla="*/ 5512 h 382490"/>
                  <a:gd name="connsiteX1" fmla="*/ 86486 w 157936"/>
                  <a:gd name="connsiteY1" fmla="*/ 46735 h 382490"/>
                  <a:gd name="connsiteX2" fmla="*/ 157690 w 157936"/>
                  <a:gd name="connsiteY2" fmla="*/ 365276 h 382490"/>
                  <a:gd name="connsiteX3" fmla="*/ 60254 w 157936"/>
                  <a:gd name="connsiteY3" fmla="*/ 312811 h 382490"/>
                  <a:gd name="connsiteX4" fmla="*/ 293 w 157936"/>
                  <a:gd name="connsiteY4" fmla="*/ 84211 h 382490"/>
                  <a:gd name="connsiteX5" fmla="*/ 34021 w 157936"/>
                  <a:gd name="connsiteY5" fmla="*/ 5512 h 382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936" h="382490">
                    <a:moveTo>
                      <a:pt x="34021" y="5512"/>
                    </a:moveTo>
                    <a:cubicBezTo>
                      <a:pt x="48386" y="-734"/>
                      <a:pt x="65875" y="-13226"/>
                      <a:pt x="86486" y="46735"/>
                    </a:cubicBezTo>
                    <a:cubicBezTo>
                      <a:pt x="107098" y="106696"/>
                      <a:pt x="162062" y="320930"/>
                      <a:pt x="157690" y="365276"/>
                    </a:cubicBezTo>
                    <a:cubicBezTo>
                      <a:pt x="153318" y="409622"/>
                      <a:pt x="86487" y="359655"/>
                      <a:pt x="60254" y="312811"/>
                    </a:cubicBezTo>
                    <a:cubicBezTo>
                      <a:pt x="34021" y="265967"/>
                      <a:pt x="3416" y="134803"/>
                      <a:pt x="293" y="84211"/>
                    </a:cubicBezTo>
                    <a:cubicBezTo>
                      <a:pt x="-2830" y="33619"/>
                      <a:pt x="19656" y="11758"/>
                      <a:pt x="34021" y="5512"/>
                    </a:cubicBezTo>
                    <a:close/>
                  </a:path>
                </a:pathLst>
              </a:custGeom>
              <a:solidFill>
                <a:srgbClr val="12313E"/>
              </a:solidFill>
              <a:ln w="6350">
                <a:solidFill>
                  <a:srgbClr val="12313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57" name="Group 1156">
                <a:extLst>
                  <a:ext uri="{FF2B5EF4-FFF2-40B4-BE49-F238E27FC236}">
                    <a16:creationId xmlns:a16="http://schemas.microsoft.com/office/drawing/2014/main" id="{C0D50E22-BAF0-0706-39A3-50BFE413DF85}"/>
                  </a:ext>
                </a:extLst>
              </p:cNvPr>
              <p:cNvGrpSpPr/>
              <p:nvPr/>
            </p:nvGrpSpPr>
            <p:grpSpPr>
              <a:xfrm>
                <a:off x="2432691" y="2141487"/>
                <a:ext cx="325537" cy="241011"/>
                <a:chOff x="2604757" y="2078326"/>
                <a:chExt cx="325537" cy="241011"/>
              </a:xfrm>
            </p:grpSpPr>
            <p:grpSp>
              <p:nvGrpSpPr>
                <p:cNvPr id="1166" name="Group 1165">
                  <a:extLst>
                    <a:ext uri="{FF2B5EF4-FFF2-40B4-BE49-F238E27FC236}">
                      <a16:creationId xmlns:a16="http://schemas.microsoft.com/office/drawing/2014/main" id="{6060C062-4BA5-B526-307D-58E279E5EC81}"/>
                    </a:ext>
                  </a:extLst>
                </p:cNvPr>
                <p:cNvGrpSpPr/>
                <p:nvPr/>
              </p:nvGrpSpPr>
              <p:grpSpPr>
                <a:xfrm>
                  <a:off x="2604757" y="2078326"/>
                  <a:ext cx="139478" cy="222313"/>
                  <a:chOff x="2145935" y="1833109"/>
                  <a:chExt cx="139478" cy="222313"/>
                </a:xfrm>
              </p:grpSpPr>
              <p:grpSp>
                <p:nvGrpSpPr>
                  <p:cNvPr id="1171" name="Group 1170">
                    <a:extLst>
                      <a:ext uri="{FF2B5EF4-FFF2-40B4-BE49-F238E27FC236}">
                        <a16:creationId xmlns:a16="http://schemas.microsoft.com/office/drawing/2014/main" id="{775B4CD0-0D66-644A-090A-3C40BD7871B5}"/>
                      </a:ext>
                    </a:extLst>
                  </p:cNvPr>
                  <p:cNvGrpSpPr/>
                  <p:nvPr/>
                </p:nvGrpSpPr>
                <p:grpSpPr>
                  <a:xfrm>
                    <a:off x="2145935" y="1856654"/>
                    <a:ext cx="139478" cy="198768"/>
                    <a:chOff x="2171865" y="1984702"/>
                    <a:chExt cx="139478" cy="198768"/>
                  </a:xfrm>
                </p:grpSpPr>
                <p:grpSp>
                  <p:nvGrpSpPr>
                    <p:cNvPr id="1173" name="Group 1172">
                      <a:extLst>
                        <a:ext uri="{FF2B5EF4-FFF2-40B4-BE49-F238E27FC236}">
                          <a16:creationId xmlns:a16="http://schemas.microsoft.com/office/drawing/2014/main" id="{84C278E9-CF72-C4B4-BC0D-AC8B1C24B4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242616" y="2008797"/>
                      <a:ext cx="68727" cy="174673"/>
                      <a:chOff x="2056456" y="1916102"/>
                      <a:chExt cx="68727" cy="174673"/>
                    </a:xfrm>
                  </p:grpSpPr>
                  <p:sp>
                    <p:nvSpPr>
                      <p:cNvPr id="1175" name="Rectangle 1174">
                        <a:extLst>
                          <a:ext uri="{FF2B5EF4-FFF2-40B4-BE49-F238E27FC236}">
                            <a16:creationId xmlns:a16="http://schemas.microsoft.com/office/drawing/2014/main" id="{BBD0E466-73EC-FA34-EEF2-0B06D57A7F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6456" y="1916102"/>
                        <a:ext cx="59448" cy="174673"/>
                      </a:xfrm>
                      <a:prstGeom prst="rect">
                        <a:avLst/>
                      </a:prstGeom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76" name="Rectangle 1175">
                        <a:extLst>
                          <a:ext uri="{FF2B5EF4-FFF2-40B4-BE49-F238E27FC236}">
                            <a16:creationId xmlns:a16="http://schemas.microsoft.com/office/drawing/2014/main" id="{2B759802-F8A0-419F-811F-33FBD97351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97751" y="1916102"/>
                        <a:ext cx="27432" cy="174673"/>
                      </a:xfrm>
                      <a:prstGeom prst="rect">
                        <a:avLst/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174" name="Rectangle 1173">
                      <a:extLst>
                        <a:ext uri="{FF2B5EF4-FFF2-40B4-BE49-F238E27FC236}">
                          <a16:creationId xmlns:a16="http://schemas.microsoft.com/office/drawing/2014/main" id="{4612B045-F589-D76D-7712-777F2AAEA155}"/>
                        </a:ext>
                      </a:extLst>
                    </p:cNvPr>
                    <p:cNvSpPr/>
                    <p:nvPr/>
                  </p:nvSpPr>
                  <p:spPr>
                    <a:xfrm rot="7322850">
                      <a:off x="2206560" y="1950007"/>
                      <a:ext cx="46276" cy="115666"/>
                    </a:xfrm>
                    <a:prstGeom prst="rect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1172" name="Straight Connector 1171">
                    <a:extLst>
                      <a:ext uri="{FF2B5EF4-FFF2-40B4-BE49-F238E27FC236}">
                        <a16:creationId xmlns:a16="http://schemas.microsoft.com/office/drawing/2014/main" id="{C80ECFBA-296C-61F8-1B47-19EDB1D3F3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68205" y="1833109"/>
                    <a:ext cx="100584" cy="64008"/>
                  </a:xfrm>
                  <a:prstGeom prst="line">
                    <a:avLst/>
                  </a:prstGeom>
                  <a:ln w="25400" cap="rnd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67" name="Group 1166">
                  <a:extLst>
                    <a:ext uri="{FF2B5EF4-FFF2-40B4-BE49-F238E27FC236}">
                      <a16:creationId xmlns:a16="http://schemas.microsoft.com/office/drawing/2014/main" id="{E1C0EEB6-8C7E-8F10-57AC-589C18C6E833}"/>
                    </a:ext>
                  </a:extLst>
                </p:cNvPr>
                <p:cNvGrpSpPr/>
                <p:nvPr/>
              </p:nvGrpSpPr>
              <p:grpSpPr>
                <a:xfrm>
                  <a:off x="2637700" y="2152916"/>
                  <a:ext cx="292594" cy="166421"/>
                  <a:chOff x="2637700" y="2152916"/>
                  <a:chExt cx="292594" cy="166421"/>
                </a:xfrm>
              </p:grpSpPr>
              <p:sp>
                <p:nvSpPr>
                  <p:cNvPr id="1169" name="Freeform 1168">
                    <a:extLst>
                      <a:ext uri="{FF2B5EF4-FFF2-40B4-BE49-F238E27FC236}">
                        <a16:creationId xmlns:a16="http://schemas.microsoft.com/office/drawing/2014/main" id="{522CC81E-6941-49EA-6C6D-BE0D4C65FE08}"/>
                      </a:ext>
                    </a:extLst>
                  </p:cNvPr>
                  <p:cNvSpPr/>
                  <p:nvPr/>
                </p:nvSpPr>
                <p:spPr>
                  <a:xfrm rot="21381905">
                    <a:off x="2637700" y="2159999"/>
                    <a:ext cx="292594" cy="46942"/>
                  </a:xfrm>
                  <a:custGeom>
                    <a:avLst/>
                    <a:gdLst>
                      <a:gd name="connsiteX0" fmla="*/ 0 w 279400"/>
                      <a:gd name="connsiteY0" fmla="*/ 47625 h 76213"/>
                      <a:gd name="connsiteX1" fmla="*/ 114300 w 279400"/>
                      <a:gd name="connsiteY1" fmla="*/ 76200 h 76213"/>
                      <a:gd name="connsiteX2" fmla="*/ 212725 w 279400"/>
                      <a:gd name="connsiteY2" fmla="*/ 44450 h 76213"/>
                      <a:gd name="connsiteX3" fmla="*/ 279400 w 279400"/>
                      <a:gd name="connsiteY3" fmla="*/ 0 h 762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9400" h="76213">
                        <a:moveTo>
                          <a:pt x="0" y="47625"/>
                        </a:moveTo>
                        <a:cubicBezTo>
                          <a:pt x="39423" y="62177"/>
                          <a:pt x="78846" y="76729"/>
                          <a:pt x="114300" y="76200"/>
                        </a:cubicBezTo>
                        <a:cubicBezTo>
                          <a:pt x="149754" y="75671"/>
                          <a:pt x="185208" y="57150"/>
                          <a:pt x="212725" y="44450"/>
                        </a:cubicBezTo>
                        <a:cubicBezTo>
                          <a:pt x="240242" y="31750"/>
                          <a:pt x="259821" y="15875"/>
                          <a:pt x="279400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0" name="Freeform 1169">
                    <a:extLst>
                      <a:ext uri="{FF2B5EF4-FFF2-40B4-BE49-F238E27FC236}">
                        <a16:creationId xmlns:a16="http://schemas.microsoft.com/office/drawing/2014/main" id="{7FE74A20-90BF-B7CC-5E5E-7EE5A7F970AF}"/>
                      </a:ext>
                    </a:extLst>
                  </p:cNvPr>
                  <p:cNvSpPr/>
                  <p:nvPr/>
                </p:nvSpPr>
                <p:spPr>
                  <a:xfrm>
                    <a:off x="2664220" y="2152916"/>
                    <a:ext cx="82272" cy="166421"/>
                  </a:xfrm>
                  <a:custGeom>
                    <a:avLst/>
                    <a:gdLst>
                      <a:gd name="connsiteX0" fmla="*/ 9786 w 82272"/>
                      <a:gd name="connsiteY0" fmla="*/ 2264 h 166421"/>
                      <a:gd name="connsiteX1" fmla="*/ 58363 w 82272"/>
                      <a:gd name="connsiteY1" fmla="*/ 47359 h 166421"/>
                      <a:gd name="connsiteX2" fmla="*/ 78749 w 82272"/>
                      <a:gd name="connsiteY2" fmla="*/ 44184 h 166421"/>
                      <a:gd name="connsiteX3" fmla="*/ 78749 w 82272"/>
                      <a:gd name="connsiteY3" fmla="*/ 158484 h 166421"/>
                      <a:gd name="connsiteX4" fmla="*/ 71183 w 82272"/>
                      <a:gd name="connsiteY4" fmla="*/ 161230 h 166421"/>
                      <a:gd name="connsiteX5" fmla="*/ 71183 w 82272"/>
                      <a:gd name="connsiteY5" fmla="*/ 163059 h 166421"/>
                      <a:gd name="connsiteX6" fmla="*/ 66142 w 82272"/>
                      <a:gd name="connsiteY6" fmla="*/ 163059 h 166421"/>
                      <a:gd name="connsiteX7" fmla="*/ 56877 w 82272"/>
                      <a:gd name="connsiteY7" fmla="*/ 166421 h 166421"/>
                      <a:gd name="connsiteX8" fmla="*/ 53248 w 82272"/>
                      <a:gd name="connsiteY8" fmla="*/ 163059 h 166421"/>
                      <a:gd name="connsiteX9" fmla="*/ 8966 w 82272"/>
                      <a:gd name="connsiteY9" fmla="*/ 163059 h 166421"/>
                      <a:gd name="connsiteX10" fmla="*/ 8966 w 82272"/>
                      <a:gd name="connsiteY10" fmla="*/ 67151 h 166421"/>
                      <a:gd name="connsiteX11" fmla="*/ 1637 w 82272"/>
                      <a:gd name="connsiteY11" fmla="*/ 27788 h 166421"/>
                      <a:gd name="connsiteX12" fmla="*/ 601 w 82272"/>
                      <a:gd name="connsiteY12" fmla="*/ 2909 h 166421"/>
                      <a:gd name="connsiteX13" fmla="*/ 9786 w 82272"/>
                      <a:gd name="connsiteY13" fmla="*/ 2264 h 166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2272" h="166421">
                        <a:moveTo>
                          <a:pt x="9786" y="2264"/>
                        </a:moveTo>
                        <a:cubicBezTo>
                          <a:pt x="23748" y="11045"/>
                          <a:pt x="49019" y="42596"/>
                          <a:pt x="58363" y="47359"/>
                        </a:cubicBezTo>
                        <a:cubicBezTo>
                          <a:pt x="70822" y="53709"/>
                          <a:pt x="75351" y="25663"/>
                          <a:pt x="78749" y="44184"/>
                        </a:cubicBezTo>
                        <a:cubicBezTo>
                          <a:pt x="78749" y="44184"/>
                          <a:pt x="86677" y="142080"/>
                          <a:pt x="78749" y="158484"/>
                        </a:cubicBezTo>
                        <a:lnTo>
                          <a:pt x="71183" y="161230"/>
                        </a:lnTo>
                        <a:lnTo>
                          <a:pt x="71183" y="163059"/>
                        </a:lnTo>
                        <a:lnTo>
                          <a:pt x="66142" y="163059"/>
                        </a:lnTo>
                        <a:lnTo>
                          <a:pt x="56877" y="166421"/>
                        </a:lnTo>
                        <a:lnTo>
                          <a:pt x="53248" y="163059"/>
                        </a:lnTo>
                        <a:lnTo>
                          <a:pt x="8966" y="163059"/>
                        </a:lnTo>
                        <a:lnTo>
                          <a:pt x="8966" y="67151"/>
                        </a:lnTo>
                        <a:lnTo>
                          <a:pt x="1637" y="27788"/>
                        </a:lnTo>
                        <a:cubicBezTo>
                          <a:pt x="0" y="15973"/>
                          <a:pt x="-531" y="6878"/>
                          <a:pt x="601" y="2909"/>
                        </a:cubicBezTo>
                        <a:cubicBezTo>
                          <a:pt x="1734" y="-1060"/>
                          <a:pt x="5131" y="-663"/>
                          <a:pt x="9786" y="2264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168" name="Rectangle 1167">
                  <a:extLst>
                    <a:ext uri="{FF2B5EF4-FFF2-40B4-BE49-F238E27FC236}">
                      <a16:creationId xmlns:a16="http://schemas.microsoft.com/office/drawing/2014/main" id="{FA8FD49D-5645-6BCB-A213-CDD7DBA880DA}"/>
                    </a:ext>
                  </a:extLst>
                </p:cNvPr>
                <p:cNvSpPr/>
                <p:nvPr/>
              </p:nvSpPr>
              <p:spPr>
                <a:xfrm rot="20438252">
                  <a:off x="2797358" y="2162721"/>
                  <a:ext cx="82550" cy="45719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58" name="Freeform 1157">
                <a:extLst>
                  <a:ext uri="{FF2B5EF4-FFF2-40B4-BE49-F238E27FC236}">
                    <a16:creationId xmlns:a16="http://schemas.microsoft.com/office/drawing/2014/main" id="{62BC15E5-EB5D-B954-E761-AD0915933042}"/>
                  </a:ext>
                </a:extLst>
              </p:cNvPr>
              <p:cNvSpPr/>
              <p:nvPr/>
            </p:nvSpPr>
            <p:spPr>
              <a:xfrm rot="260125">
                <a:off x="2396023" y="2115434"/>
                <a:ext cx="178814" cy="167144"/>
              </a:xfrm>
              <a:custGeom>
                <a:avLst/>
                <a:gdLst>
                  <a:gd name="connsiteX0" fmla="*/ 4455 w 178814"/>
                  <a:gd name="connsiteY0" fmla="*/ 0 h 167144"/>
                  <a:gd name="connsiteX1" fmla="*/ 52636 w 178814"/>
                  <a:gd name="connsiteY1" fmla="*/ 35271 h 167144"/>
                  <a:gd name="connsiteX2" fmla="*/ 68323 w 178814"/>
                  <a:gd name="connsiteY2" fmla="*/ 50622 h 167144"/>
                  <a:gd name="connsiteX3" fmla="*/ 79641 w 178814"/>
                  <a:gd name="connsiteY3" fmla="*/ 48916 h 167144"/>
                  <a:gd name="connsiteX4" fmla="*/ 160272 w 178814"/>
                  <a:gd name="connsiteY4" fmla="*/ 56316 h 167144"/>
                  <a:gd name="connsiteX5" fmla="*/ 115167 w 178814"/>
                  <a:gd name="connsiteY5" fmla="*/ 85019 h 167144"/>
                  <a:gd name="connsiteX6" fmla="*/ 119268 w 178814"/>
                  <a:gd name="connsiteY6" fmla="*/ 117822 h 167144"/>
                  <a:gd name="connsiteX7" fmla="*/ 147971 w 178814"/>
                  <a:gd name="connsiteY7" fmla="*/ 138325 h 167144"/>
                  <a:gd name="connsiteX8" fmla="*/ 176674 w 178814"/>
                  <a:gd name="connsiteY8" fmla="*/ 167028 h 167144"/>
                  <a:gd name="connsiteX9" fmla="*/ 86464 w 178814"/>
                  <a:gd name="connsiteY9" fmla="*/ 146526 h 167144"/>
                  <a:gd name="connsiteX10" fmla="*/ 66475 w 178814"/>
                  <a:gd name="connsiteY10" fmla="*/ 125767 h 167144"/>
                  <a:gd name="connsiteX11" fmla="*/ 61845 w 178814"/>
                  <a:gd name="connsiteY11" fmla="*/ 112832 h 167144"/>
                  <a:gd name="connsiteX12" fmla="*/ 42641 w 178814"/>
                  <a:gd name="connsiteY12" fmla="*/ 104752 h 167144"/>
                  <a:gd name="connsiteX13" fmla="*/ 20857 w 178814"/>
                  <a:gd name="connsiteY13" fmla="*/ 84862 h 167144"/>
                  <a:gd name="connsiteX14" fmla="*/ 4455 w 178814"/>
                  <a:gd name="connsiteY14" fmla="*/ 0 h 167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8814" h="167144">
                    <a:moveTo>
                      <a:pt x="4455" y="0"/>
                    </a:moveTo>
                    <a:cubicBezTo>
                      <a:pt x="10948" y="0"/>
                      <a:pt x="31963" y="16442"/>
                      <a:pt x="52636" y="35271"/>
                    </a:cubicBezTo>
                    <a:lnTo>
                      <a:pt x="68323" y="50622"/>
                    </a:lnTo>
                    <a:lnTo>
                      <a:pt x="79641" y="48916"/>
                    </a:lnTo>
                    <a:cubicBezTo>
                      <a:pt x="108632" y="47731"/>
                      <a:pt x="153096" y="52216"/>
                      <a:pt x="160272" y="56316"/>
                    </a:cubicBezTo>
                    <a:cubicBezTo>
                      <a:pt x="169840" y="61783"/>
                      <a:pt x="124735" y="78185"/>
                      <a:pt x="115167" y="85019"/>
                    </a:cubicBezTo>
                    <a:cubicBezTo>
                      <a:pt x="105599" y="91853"/>
                      <a:pt x="113801" y="108938"/>
                      <a:pt x="119268" y="117822"/>
                    </a:cubicBezTo>
                    <a:cubicBezTo>
                      <a:pt x="124735" y="126706"/>
                      <a:pt x="138403" y="130124"/>
                      <a:pt x="147971" y="138325"/>
                    </a:cubicBezTo>
                    <a:cubicBezTo>
                      <a:pt x="157539" y="146526"/>
                      <a:pt x="186925" y="165661"/>
                      <a:pt x="176674" y="167028"/>
                    </a:cubicBezTo>
                    <a:cubicBezTo>
                      <a:pt x="166423" y="168395"/>
                      <a:pt x="106283" y="157461"/>
                      <a:pt x="86464" y="146526"/>
                    </a:cubicBezTo>
                    <a:cubicBezTo>
                      <a:pt x="76555" y="141059"/>
                      <a:pt x="70575" y="133712"/>
                      <a:pt x="66475" y="125767"/>
                    </a:cubicBezTo>
                    <a:lnTo>
                      <a:pt x="61845" y="112832"/>
                    </a:lnTo>
                    <a:lnTo>
                      <a:pt x="42641" y="104752"/>
                    </a:lnTo>
                    <a:cubicBezTo>
                      <a:pt x="34355" y="99006"/>
                      <a:pt x="26325" y="91581"/>
                      <a:pt x="20857" y="84862"/>
                    </a:cubicBezTo>
                    <a:cubicBezTo>
                      <a:pt x="9923" y="71426"/>
                      <a:pt x="-8530" y="0"/>
                      <a:pt x="4455" y="0"/>
                    </a:cubicBezTo>
                    <a:close/>
                  </a:path>
                </a:pathLst>
              </a:custGeom>
              <a:gradFill>
                <a:gsLst>
                  <a:gs pos="54000">
                    <a:srgbClr val="F2A883"/>
                  </a:gs>
                  <a:gs pos="74000">
                    <a:srgbClr val="D58D69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61" name="Freeform 1160">
                <a:extLst>
                  <a:ext uri="{FF2B5EF4-FFF2-40B4-BE49-F238E27FC236}">
                    <a16:creationId xmlns:a16="http://schemas.microsoft.com/office/drawing/2014/main" id="{89D5AD73-8752-E57E-DA79-619C2811661A}"/>
                  </a:ext>
                </a:extLst>
              </p:cNvPr>
              <p:cNvSpPr/>
              <p:nvPr/>
            </p:nvSpPr>
            <p:spPr>
              <a:xfrm rot="20540584">
                <a:off x="2703758" y="2148061"/>
                <a:ext cx="122462" cy="114562"/>
              </a:xfrm>
              <a:custGeom>
                <a:avLst/>
                <a:gdLst>
                  <a:gd name="connsiteX0" fmla="*/ 82035 w 185052"/>
                  <a:gd name="connsiteY0" fmla="*/ 96 h 283140"/>
                  <a:gd name="connsiteX1" fmla="*/ 26 w 185052"/>
                  <a:gd name="connsiteY1" fmla="*/ 78005 h 283140"/>
                  <a:gd name="connsiteX2" fmla="*/ 90236 w 185052"/>
                  <a:gd name="connsiteY2" fmla="*/ 57503 h 283140"/>
                  <a:gd name="connsiteX3" fmla="*/ 90236 w 185052"/>
                  <a:gd name="connsiteY3" fmla="*/ 106708 h 283140"/>
                  <a:gd name="connsiteX4" fmla="*/ 8227 w 185052"/>
                  <a:gd name="connsiteY4" fmla="*/ 209219 h 283140"/>
                  <a:gd name="connsiteX5" fmla="*/ 41030 w 185052"/>
                  <a:gd name="connsiteY5" fmla="*/ 283027 h 283140"/>
                  <a:gd name="connsiteX6" fmla="*/ 135340 w 185052"/>
                  <a:gd name="connsiteY6" fmla="*/ 192817 h 283140"/>
                  <a:gd name="connsiteX7" fmla="*/ 184546 w 185052"/>
                  <a:gd name="connsiteY7" fmla="*/ 65704 h 283140"/>
                  <a:gd name="connsiteX8" fmla="*/ 82035 w 185052"/>
                  <a:gd name="connsiteY8" fmla="*/ 96 h 283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5052" h="283140">
                    <a:moveTo>
                      <a:pt x="82035" y="96"/>
                    </a:moveTo>
                    <a:cubicBezTo>
                      <a:pt x="51282" y="2146"/>
                      <a:pt x="-1341" y="68437"/>
                      <a:pt x="26" y="78005"/>
                    </a:cubicBezTo>
                    <a:cubicBezTo>
                      <a:pt x="1393" y="87573"/>
                      <a:pt x="75201" y="52719"/>
                      <a:pt x="90236" y="57503"/>
                    </a:cubicBezTo>
                    <a:cubicBezTo>
                      <a:pt x="105271" y="62287"/>
                      <a:pt x="103904" y="81422"/>
                      <a:pt x="90236" y="106708"/>
                    </a:cubicBezTo>
                    <a:cubicBezTo>
                      <a:pt x="76568" y="131994"/>
                      <a:pt x="16428" y="179833"/>
                      <a:pt x="8227" y="209219"/>
                    </a:cubicBezTo>
                    <a:cubicBezTo>
                      <a:pt x="26" y="238605"/>
                      <a:pt x="19845" y="285761"/>
                      <a:pt x="41030" y="283027"/>
                    </a:cubicBezTo>
                    <a:cubicBezTo>
                      <a:pt x="62215" y="280293"/>
                      <a:pt x="111421" y="229037"/>
                      <a:pt x="135340" y="192817"/>
                    </a:cubicBezTo>
                    <a:cubicBezTo>
                      <a:pt x="159259" y="156597"/>
                      <a:pt x="189330" y="102608"/>
                      <a:pt x="184546" y="65704"/>
                    </a:cubicBezTo>
                    <a:cubicBezTo>
                      <a:pt x="179762" y="28800"/>
                      <a:pt x="112788" y="-1954"/>
                      <a:pt x="82035" y="96"/>
                    </a:cubicBezTo>
                    <a:close/>
                  </a:path>
                </a:pathLst>
              </a:custGeom>
              <a:gradFill>
                <a:gsLst>
                  <a:gs pos="54000">
                    <a:srgbClr val="F2A883"/>
                  </a:gs>
                  <a:gs pos="74000">
                    <a:srgbClr val="D58D69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9" name="Freeform 1158">
                <a:extLst>
                  <a:ext uri="{FF2B5EF4-FFF2-40B4-BE49-F238E27FC236}">
                    <a16:creationId xmlns:a16="http://schemas.microsoft.com/office/drawing/2014/main" id="{D59A045D-282B-1ACC-E9D7-DFAC3100EE2E}"/>
                  </a:ext>
                </a:extLst>
              </p:cNvPr>
              <p:cNvSpPr/>
              <p:nvPr/>
            </p:nvSpPr>
            <p:spPr>
              <a:xfrm>
                <a:off x="2267675" y="1852233"/>
                <a:ext cx="206474" cy="377956"/>
              </a:xfrm>
              <a:custGeom>
                <a:avLst/>
                <a:gdLst>
                  <a:gd name="connsiteX0" fmla="*/ 205484 w 206474"/>
                  <a:gd name="connsiteY0" fmla="*/ 49484 h 377956"/>
                  <a:gd name="connsiteX1" fmla="*/ 135776 w 206474"/>
                  <a:gd name="connsiteY1" fmla="*/ 278 h 377956"/>
                  <a:gd name="connsiteX2" fmla="*/ 61968 w 206474"/>
                  <a:gd name="connsiteY2" fmla="*/ 69986 h 377956"/>
                  <a:gd name="connsiteX3" fmla="*/ 8662 w 206474"/>
                  <a:gd name="connsiteY3" fmla="*/ 197100 h 377956"/>
                  <a:gd name="connsiteX4" fmla="*/ 4562 w 206474"/>
                  <a:gd name="connsiteY4" fmla="*/ 234004 h 377956"/>
                  <a:gd name="connsiteX5" fmla="*/ 53767 w 206474"/>
                  <a:gd name="connsiteY5" fmla="*/ 291410 h 377956"/>
                  <a:gd name="connsiteX6" fmla="*/ 176781 w 206474"/>
                  <a:gd name="connsiteY6" fmla="*/ 377520 h 377956"/>
                  <a:gd name="connsiteX7" fmla="*/ 201383 w 206474"/>
                  <a:gd name="connsiteY7" fmla="*/ 320113 h 377956"/>
                  <a:gd name="connsiteX8" fmla="*/ 119374 w 206474"/>
                  <a:gd name="connsiteY8" fmla="*/ 217602 h 377956"/>
                  <a:gd name="connsiteX9" fmla="*/ 172680 w 206474"/>
                  <a:gd name="connsiteY9" fmla="*/ 143794 h 377956"/>
                  <a:gd name="connsiteX10" fmla="*/ 205484 w 206474"/>
                  <a:gd name="connsiteY10" fmla="*/ 49484 h 377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474" h="377956">
                    <a:moveTo>
                      <a:pt x="205484" y="49484"/>
                    </a:moveTo>
                    <a:cubicBezTo>
                      <a:pt x="199333" y="25565"/>
                      <a:pt x="159695" y="-3139"/>
                      <a:pt x="135776" y="278"/>
                    </a:cubicBezTo>
                    <a:cubicBezTo>
                      <a:pt x="111857" y="3695"/>
                      <a:pt x="83154" y="37182"/>
                      <a:pt x="61968" y="69986"/>
                    </a:cubicBezTo>
                    <a:cubicBezTo>
                      <a:pt x="40782" y="102790"/>
                      <a:pt x="18230" y="169764"/>
                      <a:pt x="8662" y="197100"/>
                    </a:cubicBezTo>
                    <a:cubicBezTo>
                      <a:pt x="-906" y="224436"/>
                      <a:pt x="-2955" y="218286"/>
                      <a:pt x="4562" y="234004"/>
                    </a:cubicBezTo>
                    <a:cubicBezTo>
                      <a:pt x="12079" y="249722"/>
                      <a:pt x="25064" y="267491"/>
                      <a:pt x="53767" y="291410"/>
                    </a:cubicBezTo>
                    <a:cubicBezTo>
                      <a:pt x="82470" y="315329"/>
                      <a:pt x="152178" y="372736"/>
                      <a:pt x="176781" y="377520"/>
                    </a:cubicBezTo>
                    <a:cubicBezTo>
                      <a:pt x="201384" y="382304"/>
                      <a:pt x="210951" y="346766"/>
                      <a:pt x="201383" y="320113"/>
                    </a:cubicBezTo>
                    <a:cubicBezTo>
                      <a:pt x="191815" y="293460"/>
                      <a:pt x="124158" y="246988"/>
                      <a:pt x="119374" y="217602"/>
                    </a:cubicBezTo>
                    <a:cubicBezTo>
                      <a:pt x="114590" y="188216"/>
                      <a:pt x="157645" y="169763"/>
                      <a:pt x="172680" y="143794"/>
                    </a:cubicBezTo>
                    <a:cubicBezTo>
                      <a:pt x="187715" y="117825"/>
                      <a:pt x="211635" y="73403"/>
                      <a:pt x="205484" y="49484"/>
                    </a:cubicBezTo>
                    <a:close/>
                  </a:path>
                </a:pathLst>
              </a:custGeom>
              <a:solidFill>
                <a:srgbClr val="395762"/>
              </a:solidFill>
              <a:ln w="6350">
                <a:solidFill>
                  <a:srgbClr val="12313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60" name="Group 1159">
                <a:extLst>
                  <a:ext uri="{FF2B5EF4-FFF2-40B4-BE49-F238E27FC236}">
                    <a16:creationId xmlns:a16="http://schemas.microsoft.com/office/drawing/2014/main" id="{E7B92501-3619-DC7E-874A-2B7BB11BA8AD}"/>
                  </a:ext>
                </a:extLst>
              </p:cNvPr>
              <p:cNvGrpSpPr/>
              <p:nvPr/>
            </p:nvGrpSpPr>
            <p:grpSpPr>
              <a:xfrm rot="2052129">
                <a:off x="2328019" y="1904817"/>
                <a:ext cx="87752" cy="109758"/>
                <a:chOff x="2252192" y="2268126"/>
                <a:chExt cx="244878" cy="306289"/>
              </a:xfrm>
            </p:grpSpPr>
            <p:sp>
              <p:nvSpPr>
                <p:cNvPr id="1162" name="Delay 1161">
                  <a:extLst>
                    <a:ext uri="{FF2B5EF4-FFF2-40B4-BE49-F238E27FC236}">
                      <a16:creationId xmlns:a16="http://schemas.microsoft.com/office/drawing/2014/main" id="{4AE7A11E-7FA6-E193-C8D4-693EFC60D742}"/>
                    </a:ext>
                  </a:extLst>
                </p:cNvPr>
                <p:cNvSpPr/>
                <p:nvPr/>
              </p:nvSpPr>
              <p:spPr>
                <a:xfrm rot="5400000">
                  <a:off x="2248590" y="2325935"/>
                  <a:ext cx="252082" cy="244878"/>
                </a:xfrm>
                <a:prstGeom prst="flowChartDelay">
                  <a:avLst/>
                </a:prstGeom>
                <a:solidFill>
                  <a:srgbClr val="395762"/>
                </a:solidFill>
                <a:ln w="254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3" name="Round Same Side Corner Rectangle 1162">
                  <a:extLst>
                    <a:ext uri="{FF2B5EF4-FFF2-40B4-BE49-F238E27FC236}">
                      <a16:creationId xmlns:a16="http://schemas.microsoft.com/office/drawing/2014/main" id="{5593FF84-DEF9-45DE-D635-27919D436452}"/>
                    </a:ext>
                  </a:extLst>
                </p:cNvPr>
                <p:cNvSpPr/>
                <p:nvPr/>
              </p:nvSpPr>
              <p:spPr>
                <a:xfrm>
                  <a:off x="2252336" y="2268126"/>
                  <a:ext cx="244664" cy="51674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54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4" name="7-Point Star 1163">
                  <a:extLst>
                    <a:ext uri="{FF2B5EF4-FFF2-40B4-BE49-F238E27FC236}">
                      <a16:creationId xmlns:a16="http://schemas.microsoft.com/office/drawing/2014/main" id="{D80FD23F-B34F-F3FD-8815-4FE1A0267224}"/>
                    </a:ext>
                  </a:extLst>
                </p:cNvPr>
                <p:cNvSpPr/>
                <p:nvPr/>
              </p:nvSpPr>
              <p:spPr>
                <a:xfrm>
                  <a:off x="2275541" y="2336708"/>
                  <a:ext cx="198177" cy="198177"/>
                </a:xfrm>
                <a:prstGeom prst="star7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540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5" name="Oval 1164">
                  <a:extLst>
                    <a:ext uri="{FF2B5EF4-FFF2-40B4-BE49-F238E27FC236}">
                      <a16:creationId xmlns:a16="http://schemas.microsoft.com/office/drawing/2014/main" id="{3D3135B1-9D9C-DEC8-1F82-20E8A75A3C67}"/>
                    </a:ext>
                  </a:extLst>
                </p:cNvPr>
                <p:cNvSpPr/>
                <p:nvPr/>
              </p:nvSpPr>
              <p:spPr>
                <a:xfrm>
                  <a:off x="2321656" y="2387221"/>
                  <a:ext cx="108298" cy="108298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54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98" name="Freeform 1197">
              <a:extLst>
                <a:ext uri="{FF2B5EF4-FFF2-40B4-BE49-F238E27FC236}">
                  <a16:creationId xmlns:a16="http://schemas.microsoft.com/office/drawing/2014/main" id="{0415F0D0-26E0-AE99-74B8-F142DB07150D}"/>
                </a:ext>
              </a:extLst>
            </p:cNvPr>
            <p:cNvSpPr/>
            <p:nvPr/>
          </p:nvSpPr>
          <p:spPr>
            <a:xfrm rot="20691517">
              <a:off x="2720548" y="1978712"/>
              <a:ext cx="111005" cy="45719"/>
            </a:xfrm>
            <a:custGeom>
              <a:avLst/>
              <a:gdLst>
                <a:gd name="connsiteX0" fmla="*/ 0 w 358318"/>
                <a:gd name="connsiteY0" fmla="*/ 0 h 124259"/>
                <a:gd name="connsiteX1" fmla="*/ 358318 w 358318"/>
                <a:gd name="connsiteY1" fmla="*/ 0 h 124259"/>
                <a:gd name="connsiteX2" fmla="*/ 358318 w 358318"/>
                <a:gd name="connsiteY2" fmla="*/ 45719 h 124259"/>
                <a:gd name="connsiteX3" fmla="*/ 345953 w 358318"/>
                <a:gd name="connsiteY3" fmla="*/ 45719 h 124259"/>
                <a:gd name="connsiteX4" fmla="*/ 182913 w 358318"/>
                <a:gd name="connsiteY4" fmla="*/ 124259 h 124259"/>
                <a:gd name="connsiteX5" fmla="*/ 19874 w 358318"/>
                <a:gd name="connsiteY5" fmla="*/ 45719 h 124259"/>
                <a:gd name="connsiteX6" fmla="*/ 0 w 358318"/>
                <a:gd name="connsiteY6" fmla="*/ 45719 h 12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318" h="124259">
                  <a:moveTo>
                    <a:pt x="0" y="0"/>
                  </a:moveTo>
                  <a:lnTo>
                    <a:pt x="358318" y="0"/>
                  </a:lnTo>
                  <a:lnTo>
                    <a:pt x="358318" y="45719"/>
                  </a:lnTo>
                  <a:lnTo>
                    <a:pt x="345953" y="45719"/>
                  </a:lnTo>
                  <a:lnTo>
                    <a:pt x="182913" y="124259"/>
                  </a:lnTo>
                  <a:lnTo>
                    <a:pt x="19874" y="45719"/>
                  </a:lnTo>
                  <a:lnTo>
                    <a:pt x="0" y="45719"/>
                  </a:lnTo>
                  <a:close/>
                </a:path>
              </a:pathLst>
            </a:custGeom>
            <a:solidFill>
              <a:srgbClr val="12313E"/>
            </a:solidFill>
            <a:ln w="6350">
              <a:solidFill>
                <a:srgbClr val="12313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202" name="Straight Connector 1201">
              <a:extLst>
                <a:ext uri="{FF2B5EF4-FFF2-40B4-BE49-F238E27FC236}">
                  <a16:creationId xmlns:a16="http://schemas.microsoft.com/office/drawing/2014/main" id="{C9B09206-1F72-50CF-86B0-9742967348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19379" y="1948057"/>
              <a:ext cx="95665" cy="25189"/>
            </a:xfrm>
            <a:prstGeom prst="line">
              <a:avLst/>
            </a:prstGeom>
            <a:ln w="9525" cap="rnd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8" name="Group 1207">
            <a:extLst>
              <a:ext uri="{FF2B5EF4-FFF2-40B4-BE49-F238E27FC236}">
                <a16:creationId xmlns:a16="http://schemas.microsoft.com/office/drawing/2014/main" id="{AA079912-A3E9-8A39-52D3-A970B011738B}"/>
              </a:ext>
            </a:extLst>
          </p:cNvPr>
          <p:cNvGrpSpPr/>
          <p:nvPr/>
        </p:nvGrpSpPr>
        <p:grpSpPr>
          <a:xfrm>
            <a:off x="3732458" y="2517211"/>
            <a:ext cx="658611" cy="1734163"/>
            <a:chOff x="3157235" y="1340100"/>
            <a:chExt cx="658611" cy="1734163"/>
          </a:xfrm>
        </p:grpSpPr>
        <p:grpSp>
          <p:nvGrpSpPr>
            <p:cNvPr id="1193" name="Group 1192">
              <a:extLst>
                <a:ext uri="{FF2B5EF4-FFF2-40B4-BE49-F238E27FC236}">
                  <a16:creationId xmlns:a16="http://schemas.microsoft.com/office/drawing/2014/main" id="{C4FDBACA-0E1D-2B5E-D751-68CFA2CBE4DE}"/>
                </a:ext>
              </a:extLst>
            </p:cNvPr>
            <p:cNvGrpSpPr/>
            <p:nvPr/>
          </p:nvGrpSpPr>
          <p:grpSpPr>
            <a:xfrm>
              <a:off x="3157235" y="1340100"/>
              <a:ext cx="658611" cy="1734163"/>
              <a:chOff x="3157235" y="1340100"/>
              <a:chExt cx="658611" cy="1734163"/>
            </a:xfrm>
          </p:grpSpPr>
          <p:grpSp>
            <p:nvGrpSpPr>
              <p:cNvPr id="1036" name="Group 1035">
                <a:extLst>
                  <a:ext uri="{FF2B5EF4-FFF2-40B4-BE49-F238E27FC236}">
                    <a16:creationId xmlns:a16="http://schemas.microsoft.com/office/drawing/2014/main" id="{B2184FEF-A3FD-BC57-4EE1-F6DFE094D684}"/>
                  </a:ext>
                </a:extLst>
              </p:cNvPr>
              <p:cNvGrpSpPr/>
              <p:nvPr/>
            </p:nvGrpSpPr>
            <p:grpSpPr>
              <a:xfrm>
                <a:off x="3157235" y="1340100"/>
                <a:ext cx="378654" cy="395734"/>
                <a:chOff x="3282415" y="1419333"/>
                <a:chExt cx="406623" cy="424965"/>
              </a:xfrm>
            </p:grpSpPr>
            <p:sp>
              <p:nvSpPr>
                <p:cNvPr id="1039" name="Freeform 1038">
                  <a:extLst>
                    <a:ext uri="{FF2B5EF4-FFF2-40B4-BE49-F238E27FC236}">
                      <a16:creationId xmlns:a16="http://schemas.microsoft.com/office/drawing/2014/main" id="{25B355C4-18C8-5D9A-A7FC-711FECCCD053}"/>
                    </a:ext>
                  </a:extLst>
                </p:cNvPr>
                <p:cNvSpPr/>
                <p:nvPr/>
              </p:nvSpPr>
              <p:spPr>
                <a:xfrm>
                  <a:off x="3459680" y="1649275"/>
                  <a:ext cx="151720" cy="195023"/>
                </a:xfrm>
                <a:custGeom>
                  <a:avLst/>
                  <a:gdLst>
                    <a:gd name="connsiteX0" fmla="*/ 26372 w 125860"/>
                    <a:gd name="connsiteY0" fmla="*/ 2464 h 195022"/>
                    <a:gd name="connsiteX1" fmla="*/ 972 w 125860"/>
                    <a:gd name="connsiteY1" fmla="*/ 132639 h 195022"/>
                    <a:gd name="connsiteX2" fmla="*/ 16847 w 125860"/>
                    <a:gd name="connsiteY2" fmla="*/ 183439 h 195022"/>
                    <a:gd name="connsiteX3" fmla="*/ 118447 w 125860"/>
                    <a:gd name="connsiteY3" fmla="*/ 183439 h 195022"/>
                    <a:gd name="connsiteX4" fmla="*/ 108922 w 125860"/>
                    <a:gd name="connsiteY4" fmla="*/ 56439 h 195022"/>
                    <a:gd name="connsiteX5" fmla="*/ 26372 w 125860"/>
                    <a:gd name="connsiteY5" fmla="*/ 2464 h 195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860" h="195022">
                      <a:moveTo>
                        <a:pt x="26372" y="2464"/>
                      </a:moveTo>
                      <a:cubicBezTo>
                        <a:pt x="8380" y="15164"/>
                        <a:pt x="2559" y="102477"/>
                        <a:pt x="972" y="132639"/>
                      </a:cubicBezTo>
                      <a:cubicBezTo>
                        <a:pt x="-615" y="162801"/>
                        <a:pt x="-2732" y="174972"/>
                        <a:pt x="16847" y="183439"/>
                      </a:cubicBezTo>
                      <a:cubicBezTo>
                        <a:pt x="36426" y="191906"/>
                        <a:pt x="103101" y="204606"/>
                        <a:pt x="118447" y="183439"/>
                      </a:cubicBezTo>
                      <a:cubicBezTo>
                        <a:pt x="133793" y="162272"/>
                        <a:pt x="122680" y="83956"/>
                        <a:pt x="108922" y="56439"/>
                      </a:cubicBezTo>
                      <a:cubicBezTo>
                        <a:pt x="95164" y="28922"/>
                        <a:pt x="44364" y="-10236"/>
                        <a:pt x="26372" y="2464"/>
                      </a:cubicBezTo>
                      <a:close/>
                    </a:path>
                  </a:pathLst>
                </a:custGeom>
                <a:solidFill>
                  <a:srgbClr val="C2957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2" name="Freeform 1041">
                  <a:extLst>
                    <a:ext uri="{FF2B5EF4-FFF2-40B4-BE49-F238E27FC236}">
                      <a16:creationId xmlns:a16="http://schemas.microsoft.com/office/drawing/2014/main" id="{E54767DC-75D8-7C27-0C07-F7CC854640D1}"/>
                    </a:ext>
                  </a:extLst>
                </p:cNvPr>
                <p:cNvSpPr/>
                <p:nvPr/>
              </p:nvSpPr>
              <p:spPr>
                <a:xfrm>
                  <a:off x="3439977" y="1533532"/>
                  <a:ext cx="191212" cy="211256"/>
                </a:xfrm>
                <a:custGeom>
                  <a:avLst/>
                  <a:gdLst>
                    <a:gd name="connsiteX0" fmla="*/ 1737 w 158785"/>
                    <a:gd name="connsiteY0" fmla="*/ 10856 h 195874"/>
                    <a:gd name="connsiteX1" fmla="*/ 23962 w 158785"/>
                    <a:gd name="connsiteY1" fmla="*/ 147381 h 195874"/>
                    <a:gd name="connsiteX2" fmla="*/ 87462 w 158785"/>
                    <a:gd name="connsiteY2" fmla="*/ 182306 h 195874"/>
                    <a:gd name="connsiteX3" fmla="*/ 144612 w 158785"/>
                    <a:gd name="connsiteY3" fmla="*/ 191831 h 195874"/>
                    <a:gd name="connsiteX4" fmla="*/ 154137 w 158785"/>
                    <a:gd name="connsiteY4" fmla="*/ 118806 h 195874"/>
                    <a:gd name="connsiteX5" fmla="*/ 150962 w 158785"/>
                    <a:gd name="connsiteY5" fmla="*/ 33081 h 195874"/>
                    <a:gd name="connsiteX6" fmla="*/ 65237 w 158785"/>
                    <a:gd name="connsiteY6" fmla="*/ 10856 h 195874"/>
                    <a:gd name="connsiteX7" fmla="*/ 1737 w 158785"/>
                    <a:gd name="connsiteY7" fmla="*/ 10856 h 195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8785" h="195874">
                      <a:moveTo>
                        <a:pt x="1737" y="10856"/>
                      </a:moveTo>
                      <a:cubicBezTo>
                        <a:pt x="-5142" y="33610"/>
                        <a:pt x="9675" y="118806"/>
                        <a:pt x="23962" y="147381"/>
                      </a:cubicBezTo>
                      <a:cubicBezTo>
                        <a:pt x="38249" y="175956"/>
                        <a:pt x="67354" y="174898"/>
                        <a:pt x="87462" y="182306"/>
                      </a:cubicBezTo>
                      <a:cubicBezTo>
                        <a:pt x="107570" y="189714"/>
                        <a:pt x="133500" y="202414"/>
                        <a:pt x="144612" y="191831"/>
                      </a:cubicBezTo>
                      <a:cubicBezTo>
                        <a:pt x="155724" y="181248"/>
                        <a:pt x="153079" y="145264"/>
                        <a:pt x="154137" y="118806"/>
                      </a:cubicBezTo>
                      <a:cubicBezTo>
                        <a:pt x="155195" y="92348"/>
                        <a:pt x="165779" y="51073"/>
                        <a:pt x="150962" y="33081"/>
                      </a:cubicBezTo>
                      <a:cubicBezTo>
                        <a:pt x="136145" y="15089"/>
                        <a:pt x="89050" y="14031"/>
                        <a:pt x="65237" y="10856"/>
                      </a:cubicBezTo>
                      <a:cubicBezTo>
                        <a:pt x="41425" y="7681"/>
                        <a:pt x="8616" y="-11898"/>
                        <a:pt x="1737" y="10856"/>
                      </a:cubicBezTo>
                      <a:close/>
                    </a:path>
                  </a:pathLst>
                </a:custGeom>
                <a:solidFill>
                  <a:srgbClr val="D4A38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4" name="Freeform 1043">
                  <a:extLst>
                    <a:ext uri="{FF2B5EF4-FFF2-40B4-BE49-F238E27FC236}">
                      <a16:creationId xmlns:a16="http://schemas.microsoft.com/office/drawing/2014/main" id="{5B1EE69A-DA8B-9D59-B847-A17973C4A824}"/>
                    </a:ext>
                  </a:extLst>
                </p:cNvPr>
                <p:cNvSpPr/>
                <p:nvPr/>
              </p:nvSpPr>
              <p:spPr>
                <a:xfrm>
                  <a:off x="3282415" y="1533739"/>
                  <a:ext cx="191212" cy="227014"/>
                </a:xfrm>
                <a:custGeom>
                  <a:avLst/>
                  <a:gdLst>
                    <a:gd name="connsiteX0" fmla="*/ 172100 w 191212"/>
                    <a:gd name="connsiteY0" fmla="*/ 153467 h 227014"/>
                    <a:gd name="connsiteX1" fmla="*/ 191150 w 191212"/>
                    <a:gd name="connsiteY1" fmla="*/ 61392 h 227014"/>
                    <a:gd name="connsiteX2" fmla="*/ 175275 w 191212"/>
                    <a:gd name="connsiteY2" fmla="*/ 10592 h 227014"/>
                    <a:gd name="connsiteX3" fmla="*/ 108600 w 191212"/>
                    <a:gd name="connsiteY3" fmla="*/ 4242 h 227014"/>
                    <a:gd name="connsiteX4" fmla="*/ 95900 w 191212"/>
                    <a:gd name="connsiteY4" fmla="*/ 61392 h 227014"/>
                    <a:gd name="connsiteX5" fmla="*/ 64150 w 191212"/>
                    <a:gd name="connsiteY5" fmla="*/ 70917 h 227014"/>
                    <a:gd name="connsiteX6" fmla="*/ 38750 w 191212"/>
                    <a:gd name="connsiteY6" fmla="*/ 131242 h 227014"/>
                    <a:gd name="connsiteX7" fmla="*/ 54625 w 191212"/>
                    <a:gd name="connsiteY7" fmla="*/ 178867 h 227014"/>
                    <a:gd name="connsiteX8" fmla="*/ 38750 w 191212"/>
                    <a:gd name="connsiteY8" fmla="*/ 204267 h 227014"/>
                    <a:gd name="connsiteX9" fmla="*/ 650 w 191212"/>
                    <a:gd name="connsiteY9" fmla="*/ 213792 h 227014"/>
                    <a:gd name="connsiteX10" fmla="*/ 73675 w 191212"/>
                    <a:gd name="connsiteY10" fmla="*/ 226492 h 227014"/>
                    <a:gd name="connsiteX11" fmla="*/ 114950 w 191212"/>
                    <a:gd name="connsiteY11" fmla="*/ 194742 h 227014"/>
                    <a:gd name="connsiteX12" fmla="*/ 111775 w 191212"/>
                    <a:gd name="connsiteY12" fmla="*/ 137592 h 227014"/>
                    <a:gd name="connsiteX13" fmla="*/ 99075 w 191212"/>
                    <a:gd name="connsiteY13" fmla="*/ 102667 h 227014"/>
                    <a:gd name="connsiteX14" fmla="*/ 118125 w 191212"/>
                    <a:gd name="connsiteY14" fmla="*/ 89967 h 227014"/>
                    <a:gd name="connsiteX15" fmla="*/ 172100 w 191212"/>
                    <a:gd name="connsiteY15" fmla="*/ 153467 h 227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91212" h="227014">
                      <a:moveTo>
                        <a:pt x="172100" y="153467"/>
                      </a:moveTo>
                      <a:cubicBezTo>
                        <a:pt x="184271" y="148705"/>
                        <a:pt x="190621" y="85204"/>
                        <a:pt x="191150" y="61392"/>
                      </a:cubicBezTo>
                      <a:cubicBezTo>
                        <a:pt x="191679" y="37580"/>
                        <a:pt x="189033" y="20117"/>
                        <a:pt x="175275" y="10592"/>
                      </a:cubicBezTo>
                      <a:cubicBezTo>
                        <a:pt x="161517" y="1067"/>
                        <a:pt x="121829" y="-4225"/>
                        <a:pt x="108600" y="4242"/>
                      </a:cubicBezTo>
                      <a:cubicBezTo>
                        <a:pt x="95371" y="12709"/>
                        <a:pt x="103308" y="50279"/>
                        <a:pt x="95900" y="61392"/>
                      </a:cubicBezTo>
                      <a:cubicBezTo>
                        <a:pt x="88492" y="72504"/>
                        <a:pt x="73675" y="59275"/>
                        <a:pt x="64150" y="70917"/>
                      </a:cubicBezTo>
                      <a:cubicBezTo>
                        <a:pt x="54625" y="82559"/>
                        <a:pt x="40337" y="113250"/>
                        <a:pt x="38750" y="131242"/>
                      </a:cubicBezTo>
                      <a:cubicBezTo>
                        <a:pt x="37162" y="149234"/>
                        <a:pt x="54625" y="166696"/>
                        <a:pt x="54625" y="178867"/>
                      </a:cubicBezTo>
                      <a:cubicBezTo>
                        <a:pt x="54625" y="191038"/>
                        <a:pt x="47746" y="198446"/>
                        <a:pt x="38750" y="204267"/>
                      </a:cubicBezTo>
                      <a:cubicBezTo>
                        <a:pt x="29754" y="210088"/>
                        <a:pt x="-5171" y="210088"/>
                        <a:pt x="650" y="213792"/>
                      </a:cubicBezTo>
                      <a:cubicBezTo>
                        <a:pt x="6471" y="217496"/>
                        <a:pt x="54625" y="229667"/>
                        <a:pt x="73675" y="226492"/>
                      </a:cubicBezTo>
                      <a:cubicBezTo>
                        <a:pt x="92725" y="223317"/>
                        <a:pt x="108600" y="209559"/>
                        <a:pt x="114950" y="194742"/>
                      </a:cubicBezTo>
                      <a:cubicBezTo>
                        <a:pt x="121300" y="179925"/>
                        <a:pt x="114421" y="152938"/>
                        <a:pt x="111775" y="137592"/>
                      </a:cubicBezTo>
                      <a:cubicBezTo>
                        <a:pt x="109129" y="122246"/>
                        <a:pt x="98017" y="110604"/>
                        <a:pt x="99075" y="102667"/>
                      </a:cubicBezTo>
                      <a:cubicBezTo>
                        <a:pt x="100133" y="94730"/>
                        <a:pt x="108071" y="78855"/>
                        <a:pt x="118125" y="89967"/>
                      </a:cubicBezTo>
                      <a:cubicBezTo>
                        <a:pt x="128179" y="101079"/>
                        <a:pt x="159929" y="158229"/>
                        <a:pt x="172100" y="153467"/>
                      </a:cubicBezTo>
                      <a:close/>
                    </a:path>
                  </a:pathLst>
                </a:custGeom>
                <a:solidFill>
                  <a:srgbClr val="402517"/>
                </a:solidFill>
                <a:ln>
                  <a:solidFill>
                    <a:srgbClr val="40251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5" name="Freeform 1044">
                  <a:extLst>
                    <a:ext uri="{FF2B5EF4-FFF2-40B4-BE49-F238E27FC236}">
                      <a16:creationId xmlns:a16="http://schemas.microsoft.com/office/drawing/2014/main" id="{8CA01721-8DB0-5866-803F-88AAE9D033F2}"/>
                    </a:ext>
                  </a:extLst>
                </p:cNvPr>
                <p:cNvSpPr/>
                <p:nvPr/>
              </p:nvSpPr>
              <p:spPr>
                <a:xfrm>
                  <a:off x="3426995" y="1602597"/>
                  <a:ext cx="45719" cy="68165"/>
                </a:xfrm>
                <a:custGeom>
                  <a:avLst/>
                  <a:gdLst>
                    <a:gd name="connsiteX0" fmla="*/ 34959 w 73203"/>
                    <a:gd name="connsiteY0" fmla="*/ 142 h 111430"/>
                    <a:gd name="connsiteX1" fmla="*/ 34 w 73203"/>
                    <a:gd name="connsiteY1" fmla="*/ 50942 h 111430"/>
                    <a:gd name="connsiteX2" fmla="*/ 41309 w 73203"/>
                    <a:gd name="connsiteY2" fmla="*/ 111267 h 111430"/>
                    <a:gd name="connsiteX3" fmla="*/ 73059 w 73203"/>
                    <a:gd name="connsiteY3" fmla="*/ 66817 h 111430"/>
                    <a:gd name="connsiteX4" fmla="*/ 34959 w 73203"/>
                    <a:gd name="connsiteY4" fmla="*/ 142 h 111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203" h="111430">
                      <a:moveTo>
                        <a:pt x="34959" y="142"/>
                      </a:moveTo>
                      <a:cubicBezTo>
                        <a:pt x="22788" y="-2504"/>
                        <a:pt x="-1024" y="32421"/>
                        <a:pt x="34" y="50942"/>
                      </a:cubicBezTo>
                      <a:cubicBezTo>
                        <a:pt x="1092" y="69463"/>
                        <a:pt x="29138" y="108621"/>
                        <a:pt x="41309" y="111267"/>
                      </a:cubicBezTo>
                      <a:cubicBezTo>
                        <a:pt x="53480" y="113913"/>
                        <a:pt x="75176" y="83750"/>
                        <a:pt x="73059" y="66817"/>
                      </a:cubicBezTo>
                      <a:cubicBezTo>
                        <a:pt x="70942" y="49884"/>
                        <a:pt x="47130" y="2788"/>
                        <a:pt x="34959" y="142"/>
                      </a:cubicBezTo>
                      <a:close/>
                    </a:path>
                  </a:pathLst>
                </a:custGeom>
                <a:solidFill>
                  <a:srgbClr val="D4A382"/>
                </a:solidFill>
                <a:ln>
                  <a:solidFill>
                    <a:srgbClr val="D4A38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6" name="Freeform 1045">
                  <a:extLst>
                    <a:ext uri="{FF2B5EF4-FFF2-40B4-BE49-F238E27FC236}">
                      <a16:creationId xmlns:a16="http://schemas.microsoft.com/office/drawing/2014/main" id="{C8671333-2D1A-A408-7961-6CB523EDE6AE}"/>
                    </a:ext>
                  </a:extLst>
                </p:cNvPr>
                <p:cNvSpPr/>
                <p:nvPr/>
              </p:nvSpPr>
              <p:spPr>
                <a:xfrm>
                  <a:off x="3454111" y="1522296"/>
                  <a:ext cx="191212" cy="53683"/>
                </a:xfrm>
                <a:custGeom>
                  <a:avLst/>
                  <a:gdLst>
                    <a:gd name="connsiteX0" fmla="*/ 418 w 166177"/>
                    <a:gd name="connsiteY0" fmla="*/ 31832 h 56438"/>
                    <a:gd name="connsiteX1" fmla="*/ 98843 w 166177"/>
                    <a:gd name="connsiteY1" fmla="*/ 25482 h 56438"/>
                    <a:gd name="connsiteX2" fmla="*/ 136943 w 166177"/>
                    <a:gd name="connsiteY2" fmla="*/ 82 h 56438"/>
                    <a:gd name="connsiteX3" fmla="*/ 165518 w 166177"/>
                    <a:gd name="connsiteY3" fmla="*/ 35007 h 56438"/>
                    <a:gd name="connsiteX4" fmla="*/ 108368 w 166177"/>
                    <a:gd name="connsiteY4" fmla="*/ 54057 h 56438"/>
                    <a:gd name="connsiteX5" fmla="*/ 63918 w 166177"/>
                    <a:gd name="connsiteY5" fmla="*/ 54057 h 56438"/>
                    <a:gd name="connsiteX6" fmla="*/ 418 w 166177"/>
                    <a:gd name="connsiteY6" fmla="*/ 31832 h 56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6177" h="56438">
                      <a:moveTo>
                        <a:pt x="418" y="31832"/>
                      </a:moveTo>
                      <a:cubicBezTo>
                        <a:pt x="6239" y="27070"/>
                        <a:pt x="76089" y="30774"/>
                        <a:pt x="98843" y="25482"/>
                      </a:cubicBezTo>
                      <a:cubicBezTo>
                        <a:pt x="121597" y="20190"/>
                        <a:pt x="125831" y="-1505"/>
                        <a:pt x="136943" y="82"/>
                      </a:cubicBezTo>
                      <a:cubicBezTo>
                        <a:pt x="148055" y="1669"/>
                        <a:pt x="170280" y="26011"/>
                        <a:pt x="165518" y="35007"/>
                      </a:cubicBezTo>
                      <a:cubicBezTo>
                        <a:pt x="160756" y="44003"/>
                        <a:pt x="125301" y="50882"/>
                        <a:pt x="108368" y="54057"/>
                      </a:cubicBezTo>
                      <a:cubicBezTo>
                        <a:pt x="91435" y="57232"/>
                        <a:pt x="76618" y="57232"/>
                        <a:pt x="63918" y="54057"/>
                      </a:cubicBezTo>
                      <a:cubicBezTo>
                        <a:pt x="51218" y="50882"/>
                        <a:pt x="-5403" y="36594"/>
                        <a:pt x="418" y="31832"/>
                      </a:cubicBezTo>
                      <a:close/>
                    </a:path>
                  </a:pathLst>
                </a:custGeom>
                <a:solidFill>
                  <a:srgbClr val="12313E"/>
                </a:solidFill>
                <a:ln w="6350">
                  <a:solidFill>
                    <a:srgbClr val="12313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8" name="Freeform 1047">
                  <a:extLst>
                    <a:ext uri="{FF2B5EF4-FFF2-40B4-BE49-F238E27FC236}">
                      <a16:creationId xmlns:a16="http://schemas.microsoft.com/office/drawing/2014/main" id="{BC795972-B588-461C-D90C-AA219EFE1132}"/>
                    </a:ext>
                  </a:extLst>
                </p:cNvPr>
                <p:cNvSpPr/>
                <p:nvPr/>
              </p:nvSpPr>
              <p:spPr>
                <a:xfrm>
                  <a:off x="3407458" y="1508724"/>
                  <a:ext cx="212725" cy="20882"/>
                </a:xfrm>
                <a:custGeom>
                  <a:avLst/>
                  <a:gdLst>
                    <a:gd name="connsiteX0" fmla="*/ 0 w 212725"/>
                    <a:gd name="connsiteY0" fmla="*/ 19050 h 20882"/>
                    <a:gd name="connsiteX1" fmla="*/ 127000 w 212725"/>
                    <a:gd name="connsiteY1" fmla="*/ 19050 h 20882"/>
                    <a:gd name="connsiteX2" fmla="*/ 212725 w 212725"/>
                    <a:gd name="connsiteY2" fmla="*/ 0 h 20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2725" h="20882">
                      <a:moveTo>
                        <a:pt x="0" y="19050"/>
                      </a:moveTo>
                      <a:cubicBezTo>
                        <a:pt x="45773" y="20637"/>
                        <a:pt x="91546" y="22225"/>
                        <a:pt x="127000" y="19050"/>
                      </a:cubicBezTo>
                      <a:cubicBezTo>
                        <a:pt x="162454" y="15875"/>
                        <a:pt x="187589" y="7937"/>
                        <a:pt x="212725" y="0"/>
                      </a:cubicBezTo>
                    </a:path>
                  </a:pathLst>
                </a:custGeom>
                <a:noFill/>
                <a:ln w="38100">
                  <a:solidFill>
                    <a:srgbClr val="39576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1" name="Freeform 1050">
                  <a:extLst>
                    <a:ext uri="{FF2B5EF4-FFF2-40B4-BE49-F238E27FC236}">
                      <a16:creationId xmlns:a16="http://schemas.microsoft.com/office/drawing/2014/main" id="{54434C89-022E-DA95-DB9A-FC3549200AB0}"/>
                    </a:ext>
                  </a:extLst>
                </p:cNvPr>
                <p:cNvSpPr/>
                <p:nvPr/>
              </p:nvSpPr>
              <p:spPr>
                <a:xfrm rot="21376328">
                  <a:off x="3361420" y="1419333"/>
                  <a:ext cx="327618" cy="70214"/>
                </a:xfrm>
                <a:custGeom>
                  <a:avLst/>
                  <a:gdLst>
                    <a:gd name="connsiteX0" fmla="*/ 322439 w 327618"/>
                    <a:gd name="connsiteY0" fmla="*/ 3430 h 86870"/>
                    <a:gd name="connsiteX1" fmla="*/ 103364 w 327618"/>
                    <a:gd name="connsiteY1" fmla="*/ 9780 h 86870"/>
                    <a:gd name="connsiteX2" fmla="*/ 8114 w 327618"/>
                    <a:gd name="connsiteY2" fmla="*/ 44705 h 86870"/>
                    <a:gd name="connsiteX3" fmla="*/ 11289 w 327618"/>
                    <a:gd name="connsiteY3" fmla="*/ 76455 h 86870"/>
                    <a:gd name="connsiteX4" fmla="*/ 62089 w 327618"/>
                    <a:gd name="connsiteY4" fmla="*/ 85980 h 86870"/>
                    <a:gd name="connsiteX5" fmla="*/ 243064 w 327618"/>
                    <a:gd name="connsiteY5" fmla="*/ 57405 h 86870"/>
                    <a:gd name="connsiteX6" fmla="*/ 322439 w 327618"/>
                    <a:gd name="connsiteY6" fmla="*/ 3430 h 86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7618" h="86870">
                      <a:moveTo>
                        <a:pt x="322439" y="3430"/>
                      </a:moveTo>
                      <a:cubicBezTo>
                        <a:pt x="299156" y="-4508"/>
                        <a:pt x="155751" y="2901"/>
                        <a:pt x="103364" y="9780"/>
                      </a:cubicBezTo>
                      <a:cubicBezTo>
                        <a:pt x="50976" y="16659"/>
                        <a:pt x="23460" y="33593"/>
                        <a:pt x="8114" y="44705"/>
                      </a:cubicBezTo>
                      <a:cubicBezTo>
                        <a:pt x="-7232" y="55817"/>
                        <a:pt x="2293" y="69576"/>
                        <a:pt x="11289" y="76455"/>
                      </a:cubicBezTo>
                      <a:cubicBezTo>
                        <a:pt x="20285" y="83334"/>
                        <a:pt x="23460" y="89155"/>
                        <a:pt x="62089" y="85980"/>
                      </a:cubicBezTo>
                      <a:cubicBezTo>
                        <a:pt x="100718" y="82805"/>
                        <a:pt x="200731" y="67459"/>
                        <a:pt x="243064" y="57405"/>
                      </a:cubicBezTo>
                      <a:cubicBezTo>
                        <a:pt x="285397" y="47351"/>
                        <a:pt x="345722" y="11368"/>
                        <a:pt x="322439" y="3430"/>
                      </a:cubicBezTo>
                      <a:close/>
                    </a:path>
                  </a:pathLst>
                </a:custGeom>
                <a:solidFill>
                  <a:srgbClr val="395762"/>
                </a:solidFill>
                <a:ln w="6350">
                  <a:solidFill>
                    <a:srgbClr val="12313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2" name="Freeform 1051">
                  <a:extLst>
                    <a:ext uri="{FF2B5EF4-FFF2-40B4-BE49-F238E27FC236}">
                      <a16:creationId xmlns:a16="http://schemas.microsoft.com/office/drawing/2014/main" id="{6CC92FF2-4127-25E8-A2C8-DE9BEA8334A7}"/>
                    </a:ext>
                  </a:extLst>
                </p:cNvPr>
                <p:cNvSpPr/>
                <p:nvPr/>
              </p:nvSpPr>
              <p:spPr>
                <a:xfrm>
                  <a:off x="3395242" y="1420700"/>
                  <a:ext cx="289176" cy="97463"/>
                </a:xfrm>
                <a:custGeom>
                  <a:avLst/>
                  <a:gdLst>
                    <a:gd name="connsiteX0" fmla="*/ 235065 w 289176"/>
                    <a:gd name="connsiteY0" fmla="*/ 78413 h 97463"/>
                    <a:gd name="connsiteX1" fmla="*/ 289040 w 289176"/>
                    <a:gd name="connsiteY1" fmla="*/ 2213 h 97463"/>
                    <a:gd name="connsiteX2" fmla="*/ 219190 w 289176"/>
                    <a:gd name="connsiteY2" fmla="*/ 24438 h 97463"/>
                    <a:gd name="connsiteX3" fmla="*/ 50915 w 289176"/>
                    <a:gd name="connsiteY3" fmla="*/ 65713 h 97463"/>
                    <a:gd name="connsiteX4" fmla="*/ 115 w 289176"/>
                    <a:gd name="connsiteY4" fmla="*/ 75238 h 97463"/>
                    <a:gd name="connsiteX5" fmla="*/ 41390 w 289176"/>
                    <a:gd name="connsiteY5" fmla="*/ 97463 h 97463"/>
                    <a:gd name="connsiteX6" fmla="*/ 168390 w 289176"/>
                    <a:gd name="connsiteY6" fmla="*/ 87938 h 97463"/>
                    <a:gd name="connsiteX7" fmla="*/ 235065 w 289176"/>
                    <a:gd name="connsiteY7" fmla="*/ 78413 h 97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9176" h="97463">
                      <a:moveTo>
                        <a:pt x="235065" y="78413"/>
                      </a:moveTo>
                      <a:cubicBezTo>
                        <a:pt x="255173" y="64126"/>
                        <a:pt x="291686" y="11209"/>
                        <a:pt x="289040" y="2213"/>
                      </a:cubicBezTo>
                      <a:cubicBezTo>
                        <a:pt x="286394" y="-6783"/>
                        <a:pt x="258878" y="13855"/>
                        <a:pt x="219190" y="24438"/>
                      </a:cubicBezTo>
                      <a:cubicBezTo>
                        <a:pt x="179502" y="35021"/>
                        <a:pt x="87427" y="57246"/>
                        <a:pt x="50915" y="65713"/>
                      </a:cubicBezTo>
                      <a:cubicBezTo>
                        <a:pt x="14402" y="74180"/>
                        <a:pt x="1702" y="69946"/>
                        <a:pt x="115" y="75238"/>
                      </a:cubicBezTo>
                      <a:cubicBezTo>
                        <a:pt x="-1472" y="80530"/>
                        <a:pt x="13344" y="95346"/>
                        <a:pt x="41390" y="97463"/>
                      </a:cubicBezTo>
                      <a:lnTo>
                        <a:pt x="168390" y="87938"/>
                      </a:lnTo>
                      <a:cubicBezTo>
                        <a:pt x="200669" y="84763"/>
                        <a:pt x="214957" y="92700"/>
                        <a:pt x="235065" y="78413"/>
                      </a:cubicBezTo>
                      <a:close/>
                    </a:path>
                  </a:pathLst>
                </a:custGeom>
                <a:solidFill>
                  <a:srgbClr val="12313E"/>
                </a:solidFill>
                <a:ln>
                  <a:solidFill>
                    <a:srgbClr val="12313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3" name="Freeform 1052">
                  <a:extLst>
                    <a:ext uri="{FF2B5EF4-FFF2-40B4-BE49-F238E27FC236}">
                      <a16:creationId xmlns:a16="http://schemas.microsoft.com/office/drawing/2014/main" id="{5AF27303-0527-30EA-CB15-A5F39A5A5937}"/>
                    </a:ext>
                  </a:extLst>
                </p:cNvPr>
                <p:cNvSpPr/>
                <p:nvPr/>
              </p:nvSpPr>
              <p:spPr>
                <a:xfrm rot="4839126">
                  <a:off x="3587739" y="1474446"/>
                  <a:ext cx="51133" cy="45719"/>
                </a:xfrm>
                <a:custGeom>
                  <a:avLst/>
                  <a:gdLst>
                    <a:gd name="connsiteX0" fmla="*/ 0 w 592380"/>
                    <a:gd name="connsiteY0" fmla="*/ 208136 h 424386"/>
                    <a:gd name="connsiteX1" fmla="*/ 61473 w 592380"/>
                    <a:gd name="connsiteY1" fmla="*/ 146663 h 424386"/>
                    <a:gd name="connsiteX2" fmla="*/ 60605 w 592380"/>
                    <a:gd name="connsiteY2" fmla="*/ 131512 h 424386"/>
                    <a:gd name="connsiteX3" fmla="*/ 5430 w 592380"/>
                    <a:gd name="connsiteY3" fmla="*/ 2745 h 424386"/>
                    <a:gd name="connsiteX4" fmla="*/ 147993 w 592380"/>
                    <a:gd name="connsiteY4" fmla="*/ 2745 h 424386"/>
                    <a:gd name="connsiteX5" fmla="*/ 150311 w 592380"/>
                    <a:gd name="connsiteY5" fmla="*/ 1909 h 424386"/>
                    <a:gd name="connsiteX6" fmla="*/ 262277 w 592380"/>
                    <a:gd name="connsiteY6" fmla="*/ 1909 h 424386"/>
                    <a:gd name="connsiteX7" fmla="*/ 262810 w 592380"/>
                    <a:gd name="connsiteY7" fmla="*/ 0 h 424386"/>
                    <a:gd name="connsiteX8" fmla="*/ 499868 w 592380"/>
                    <a:gd name="connsiteY8" fmla="*/ 0 h 424386"/>
                    <a:gd name="connsiteX9" fmla="*/ 541791 w 592380"/>
                    <a:gd name="connsiteY9" fmla="*/ 62157 h 424386"/>
                    <a:gd name="connsiteX10" fmla="*/ 552034 w 592380"/>
                    <a:gd name="connsiteY10" fmla="*/ 116549 h 424386"/>
                    <a:gd name="connsiteX11" fmla="*/ 592380 w 592380"/>
                    <a:gd name="connsiteY11" fmla="*/ 212729 h 424386"/>
                    <a:gd name="connsiteX12" fmla="*/ 551668 w 592380"/>
                    <a:gd name="connsiteY12" fmla="*/ 309782 h 424386"/>
                    <a:gd name="connsiteX13" fmla="*/ 541791 w 592380"/>
                    <a:gd name="connsiteY13" fmla="*/ 362229 h 424386"/>
                    <a:gd name="connsiteX14" fmla="*/ 511819 w 592380"/>
                    <a:gd name="connsiteY14" fmla="*/ 420073 h 424386"/>
                    <a:gd name="connsiteX15" fmla="*/ 504258 w 592380"/>
                    <a:gd name="connsiteY15" fmla="*/ 422801 h 424386"/>
                    <a:gd name="connsiteX16" fmla="*/ 503945 w 592380"/>
                    <a:gd name="connsiteY16" fmla="*/ 423548 h 424386"/>
                    <a:gd name="connsiteX17" fmla="*/ 502188 w 592380"/>
                    <a:gd name="connsiteY17" fmla="*/ 423548 h 424386"/>
                    <a:gd name="connsiteX18" fmla="*/ 499868 w 592380"/>
                    <a:gd name="connsiteY18" fmla="*/ 424385 h 424386"/>
                    <a:gd name="connsiteX19" fmla="*/ 304751 w 592380"/>
                    <a:gd name="connsiteY19" fmla="*/ 424385 h 424386"/>
                    <a:gd name="connsiteX20" fmla="*/ 304749 w 592380"/>
                    <a:gd name="connsiteY20" fmla="*/ 424386 h 424386"/>
                    <a:gd name="connsiteX21" fmla="*/ 5430 w 592380"/>
                    <a:gd name="connsiteY21" fmla="*/ 424386 h 424386"/>
                    <a:gd name="connsiteX22" fmla="*/ 60605 w 592380"/>
                    <a:gd name="connsiteY22" fmla="*/ 295618 h 424386"/>
                    <a:gd name="connsiteX23" fmla="*/ 62062 w 592380"/>
                    <a:gd name="connsiteY23" fmla="*/ 270197 h 42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592380" h="424386">
                      <a:moveTo>
                        <a:pt x="0" y="208136"/>
                      </a:moveTo>
                      <a:lnTo>
                        <a:pt x="61473" y="146663"/>
                      </a:lnTo>
                      <a:lnTo>
                        <a:pt x="60605" y="131512"/>
                      </a:lnTo>
                      <a:cubicBezTo>
                        <a:pt x="51518" y="55848"/>
                        <a:pt x="30242" y="2745"/>
                        <a:pt x="5430" y="2745"/>
                      </a:cubicBezTo>
                      <a:lnTo>
                        <a:pt x="147993" y="2745"/>
                      </a:lnTo>
                      <a:lnTo>
                        <a:pt x="150311" y="1909"/>
                      </a:lnTo>
                      <a:lnTo>
                        <a:pt x="262277" y="1909"/>
                      </a:lnTo>
                      <a:lnTo>
                        <a:pt x="262810" y="0"/>
                      </a:lnTo>
                      <a:lnTo>
                        <a:pt x="499868" y="0"/>
                      </a:lnTo>
                      <a:cubicBezTo>
                        <a:pt x="516244" y="0"/>
                        <a:pt x="531065" y="23755"/>
                        <a:pt x="541791" y="62157"/>
                      </a:cubicBezTo>
                      <a:lnTo>
                        <a:pt x="552034" y="116549"/>
                      </a:lnTo>
                      <a:lnTo>
                        <a:pt x="592380" y="212729"/>
                      </a:lnTo>
                      <a:lnTo>
                        <a:pt x="551668" y="309782"/>
                      </a:lnTo>
                      <a:lnTo>
                        <a:pt x="541791" y="362229"/>
                      </a:lnTo>
                      <a:cubicBezTo>
                        <a:pt x="533746" y="391030"/>
                        <a:pt x="523398" y="411592"/>
                        <a:pt x="511819" y="420073"/>
                      </a:cubicBezTo>
                      <a:lnTo>
                        <a:pt x="504258" y="422801"/>
                      </a:lnTo>
                      <a:lnTo>
                        <a:pt x="503945" y="423548"/>
                      </a:lnTo>
                      <a:lnTo>
                        <a:pt x="502188" y="423548"/>
                      </a:lnTo>
                      <a:lnTo>
                        <a:pt x="499868" y="424385"/>
                      </a:lnTo>
                      <a:lnTo>
                        <a:pt x="304751" y="424385"/>
                      </a:lnTo>
                      <a:lnTo>
                        <a:pt x="304749" y="424386"/>
                      </a:lnTo>
                      <a:lnTo>
                        <a:pt x="5430" y="424386"/>
                      </a:lnTo>
                      <a:cubicBezTo>
                        <a:pt x="30242" y="424386"/>
                        <a:pt x="51518" y="371283"/>
                        <a:pt x="60605" y="295618"/>
                      </a:cubicBezTo>
                      <a:lnTo>
                        <a:pt x="62062" y="270197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635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33DCEE89-0E6A-89E0-92AE-F0597079232C}"/>
                  </a:ext>
                </a:extLst>
              </p:cNvPr>
              <p:cNvGrpSpPr/>
              <p:nvPr/>
            </p:nvGrpSpPr>
            <p:grpSpPr>
              <a:xfrm>
                <a:off x="3265081" y="2723373"/>
                <a:ext cx="417183" cy="350890"/>
                <a:chOff x="3364374" y="2634895"/>
                <a:chExt cx="417183" cy="350890"/>
              </a:xfrm>
            </p:grpSpPr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id="{A9F12561-8C99-BCD4-2837-1D28B731DE4C}"/>
                    </a:ext>
                  </a:extLst>
                </p:cNvPr>
                <p:cNvGrpSpPr/>
                <p:nvPr/>
              </p:nvGrpSpPr>
              <p:grpSpPr>
                <a:xfrm>
                  <a:off x="3364374" y="2775493"/>
                  <a:ext cx="185565" cy="210292"/>
                  <a:chOff x="3362306" y="2774946"/>
                  <a:chExt cx="185565" cy="210292"/>
                </a:xfrm>
              </p:grpSpPr>
              <p:sp>
                <p:nvSpPr>
                  <p:cNvPr id="345" name="Freeform 344">
                    <a:extLst>
                      <a:ext uri="{FF2B5EF4-FFF2-40B4-BE49-F238E27FC236}">
                        <a16:creationId xmlns:a16="http://schemas.microsoft.com/office/drawing/2014/main" id="{5E473B0A-404B-D614-6FB5-E2E577771A79}"/>
                      </a:ext>
                    </a:extLst>
                  </p:cNvPr>
                  <p:cNvSpPr/>
                  <p:nvPr/>
                </p:nvSpPr>
                <p:spPr>
                  <a:xfrm>
                    <a:off x="3398752" y="2797323"/>
                    <a:ext cx="143327" cy="187915"/>
                  </a:xfrm>
                  <a:custGeom>
                    <a:avLst/>
                    <a:gdLst>
                      <a:gd name="connsiteX0" fmla="*/ 45751 w 143327"/>
                      <a:gd name="connsiteY0" fmla="*/ 194 h 187915"/>
                      <a:gd name="connsiteX1" fmla="*/ 1301 w 143327"/>
                      <a:gd name="connsiteY1" fmla="*/ 50994 h 187915"/>
                      <a:gd name="connsiteX2" fmla="*/ 14001 w 143327"/>
                      <a:gd name="connsiteY2" fmla="*/ 104969 h 187915"/>
                      <a:gd name="connsiteX3" fmla="*/ 36226 w 143327"/>
                      <a:gd name="connsiteY3" fmla="*/ 158944 h 187915"/>
                      <a:gd name="connsiteX4" fmla="*/ 96551 w 143327"/>
                      <a:gd name="connsiteY4" fmla="*/ 184344 h 187915"/>
                      <a:gd name="connsiteX5" fmla="*/ 141001 w 143327"/>
                      <a:gd name="connsiteY5" fmla="*/ 181169 h 187915"/>
                      <a:gd name="connsiteX6" fmla="*/ 131476 w 143327"/>
                      <a:gd name="connsiteY6" fmla="*/ 124019 h 187915"/>
                      <a:gd name="connsiteX7" fmla="*/ 83851 w 143327"/>
                      <a:gd name="connsiteY7" fmla="*/ 70044 h 187915"/>
                      <a:gd name="connsiteX8" fmla="*/ 45751 w 143327"/>
                      <a:gd name="connsiteY8" fmla="*/ 194 h 1879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327" h="187915">
                        <a:moveTo>
                          <a:pt x="45751" y="194"/>
                        </a:moveTo>
                        <a:cubicBezTo>
                          <a:pt x="31993" y="-2981"/>
                          <a:pt x="6593" y="33532"/>
                          <a:pt x="1301" y="50994"/>
                        </a:cubicBezTo>
                        <a:cubicBezTo>
                          <a:pt x="-3991" y="68456"/>
                          <a:pt x="8180" y="86977"/>
                          <a:pt x="14001" y="104969"/>
                        </a:cubicBezTo>
                        <a:cubicBezTo>
                          <a:pt x="19822" y="122961"/>
                          <a:pt x="22468" y="145715"/>
                          <a:pt x="36226" y="158944"/>
                        </a:cubicBezTo>
                        <a:cubicBezTo>
                          <a:pt x="49984" y="172173"/>
                          <a:pt x="79089" y="180640"/>
                          <a:pt x="96551" y="184344"/>
                        </a:cubicBezTo>
                        <a:cubicBezTo>
                          <a:pt x="114013" y="188048"/>
                          <a:pt x="135180" y="191223"/>
                          <a:pt x="141001" y="181169"/>
                        </a:cubicBezTo>
                        <a:cubicBezTo>
                          <a:pt x="146822" y="171115"/>
                          <a:pt x="141001" y="142540"/>
                          <a:pt x="131476" y="124019"/>
                        </a:cubicBezTo>
                        <a:cubicBezTo>
                          <a:pt x="121951" y="105498"/>
                          <a:pt x="97080" y="87507"/>
                          <a:pt x="83851" y="70044"/>
                        </a:cubicBezTo>
                        <a:cubicBezTo>
                          <a:pt x="70622" y="52582"/>
                          <a:pt x="59509" y="3369"/>
                          <a:pt x="45751" y="194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6" name="Freeform 345">
                    <a:extLst>
                      <a:ext uri="{FF2B5EF4-FFF2-40B4-BE49-F238E27FC236}">
                        <a16:creationId xmlns:a16="http://schemas.microsoft.com/office/drawing/2014/main" id="{49ECF647-2AD2-59C0-9487-CFAD937F03B0}"/>
                      </a:ext>
                    </a:extLst>
                  </p:cNvPr>
                  <p:cNvSpPr/>
                  <p:nvPr/>
                </p:nvSpPr>
                <p:spPr>
                  <a:xfrm>
                    <a:off x="3362306" y="2774946"/>
                    <a:ext cx="54121" cy="95263"/>
                  </a:xfrm>
                  <a:custGeom>
                    <a:avLst/>
                    <a:gdLst>
                      <a:gd name="connsiteX0" fmla="*/ 22244 w 54121"/>
                      <a:gd name="connsiteY0" fmla="*/ 4 h 95263"/>
                      <a:gd name="connsiteX1" fmla="*/ 19 w 54121"/>
                      <a:gd name="connsiteY1" fmla="*/ 57154 h 95263"/>
                      <a:gd name="connsiteX2" fmla="*/ 19069 w 54121"/>
                      <a:gd name="connsiteY2" fmla="*/ 95254 h 95263"/>
                      <a:gd name="connsiteX3" fmla="*/ 53994 w 54121"/>
                      <a:gd name="connsiteY3" fmla="*/ 60329 h 95263"/>
                      <a:gd name="connsiteX4" fmla="*/ 22244 w 54121"/>
                      <a:gd name="connsiteY4" fmla="*/ 4 h 95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21" h="95263">
                        <a:moveTo>
                          <a:pt x="22244" y="4"/>
                        </a:moveTo>
                        <a:cubicBezTo>
                          <a:pt x="13248" y="-525"/>
                          <a:pt x="548" y="41279"/>
                          <a:pt x="19" y="57154"/>
                        </a:cubicBezTo>
                        <a:cubicBezTo>
                          <a:pt x="-510" y="73029"/>
                          <a:pt x="10073" y="94725"/>
                          <a:pt x="19069" y="95254"/>
                        </a:cubicBezTo>
                        <a:cubicBezTo>
                          <a:pt x="28065" y="95783"/>
                          <a:pt x="51877" y="73558"/>
                          <a:pt x="53994" y="60329"/>
                        </a:cubicBezTo>
                        <a:cubicBezTo>
                          <a:pt x="56111" y="47100"/>
                          <a:pt x="31240" y="533"/>
                          <a:pt x="22244" y="4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7" name="Freeform 346">
                    <a:extLst>
                      <a:ext uri="{FF2B5EF4-FFF2-40B4-BE49-F238E27FC236}">
                        <a16:creationId xmlns:a16="http://schemas.microsoft.com/office/drawing/2014/main" id="{BA80674E-BFEB-7639-74A9-4A917B96D1BD}"/>
                      </a:ext>
                    </a:extLst>
                  </p:cNvPr>
                  <p:cNvSpPr/>
                  <p:nvPr/>
                </p:nvSpPr>
                <p:spPr>
                  <a:xfrm>
                    <a:off x="3404544" y="2782259"/>
                    <a:ext cx="143327" cy="187915"/>
                  </a:xfrm>
                  <a:custGeom>
                    <a:avLst/>
                    <a:gdLst>
                      <a:gd name="connsiteX0" fmla="*/ 45751 w 143327"/>
                      <a:gd name="connsiteY0" fmla="*/ 194 h 187915"/>
                      <a:gd name="connsiteX1" fmla="*/ 1301 w 143327"/>
                      <a:gd name="connsiteY1" fmla="*/ 50994 h 187915"/>
                      <a:gd name="connsiteX2" fmla="*/ 14001 w 143327"/>
                      <a:gd name="connsiteY2" fmla="*/ 104969 h 187915"/>
                      <a:gd name="connsiteX3" fmla="*/ 36226 w 143327"/>
                      <a:gd name="connsiteY3" fmla="*/ 158944 h 187915"/>
                      <a:gd name="connsiteX4" fmla="*/ 96551 w 143327"/>
                      <a:gd name="connsiteY4" fmla="*/ 184344 h 187915"/>
                      <a:gd name="connsiteX5" fmla="*/ 141001 w 143327"/>
                      <a:gd name="connsiteY5" fmla="*/ 181169 h 187915"/>
                      <a:gd name="connsiteX6" fmla="*/ 131476 w 143327"/>
                      <a:gd name="connsiteY6" fmla="*/ 124019 h 187915"/>
                      <a:gd name="connsiteX7" fmla="*/ 83851 w 143327"/>
                      <a:gd name="connsiteY7" fmla="*/ 70044 h 187915"/>
                      <a:gd name="connsiteX8" fmla="*/ 45751 w 143327"/>
                      <a:gd name="connsiteY8" fmla="*/ 194 h 1879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327" h="187915">
                        <a:moveTo>
                          <a:pt x="45751" y="194"/>
                        </a:moveTo>
                        <a:cubicBezTo>
                          <a:pt x="31993" y="-2981"/>
                          <a:pt x="6593" y="33532"/>
                          <a:pt x="1301" y="50994"/>
                        </a:cubicBezTo>
                        <a:cubicBezTo>
                          <a:pt x="-3991" y="68456"/>
                          <a:pt x="8180" y="86977"/>
                          <a:pt x="14001" y="104969"/>
                        </a:cubicBezTo>
                        <a:cubicBezTo>
                          <a:pt x="19822" y="122961"/>
                          <a:pt x="22468" y="145715"/>
                          <a:pt x="36226" y="158944"/>
                        </a:cubicBezTo>
                        <a:cubicBezTo>
                          <a:pt x="49984" y="172173"/>
                          <a:pt x="79089" y="180640"/>
                          <a:pt x="96551" y="184344"/>
                        </a:cubicBezTo>
                        <a:cubicBezTo>
                          <a:pt x="114013" y="188048"/>
                          <a:pt x="135180" y="191223"/>
                          <a:pt x="141001" y="181169"/>
                        </a:cubicBezTo>
                        <a:cubicBezTo>
                          <a:pt x="146822" y="171115"/>
                          <a:pt x="141001" y="142540"/>
                          <a:pt x="131476" y="124019"/>
                        </a:cubicBezTo>
                        <a:cubicBezTo>
                          <a:pt x="121951" y="105498"/>
                          <a:pt x="97080" y="87507"/>
                          <a:pt x="83851" y="70044"/>
                        </a:cubicBezTo>
                        <a:cubicBezTo>
                          <a:pt x="70622" y="52582"/>
                          <a:pt x="59509" y="3369"/>
                          <a:pt x="45751" y="194"/>
                        </a:cubicBezTo>
                        <a:close/>
                      </a:path>
                    </a:pathLst>
                  </a:custGeom>
                  <a:solidFill>
                    <a:srgbClr val="313131"/>
                  </a:solidFill>
                  <a:ln>
                    <a:solidFill>
                      <a:srgbClr val="31313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42" name="Freeform 341">
                  <a:extLst>
                    <a:ext uri="{FF2B5EF4-FFF2-40B4-BE49-F238E27FC236}">
                      <a16:creationId xmlns:a16="http://schemas.microsoft.com/office/drawing/2014/main" id="{1A9F9B90-15CD-9F06-BACE-8D1CFC429B5F}"/>
                    </a:ext>
                  </a:extLst>
                </p:cNvPr>
                <p:cNvSpPr/>
                <p:nvPr/>
              </p:nvSpPr>
              <p:spPr>
                <a:xfrm rot="2792772">
                  <a:off x="3568199" y="2664087"/>
                  <a:ext cx="54121" cy="95263"/>
                </a:xfrm>
                <a:custGeom>
                  <a:avLst/>
                  <a:gdLst>
                    <a:gd name="connsiteX0" fmla="*/ 22244 w 54121"/>
                    <a:gd name="connsiteY0" fmla="*/ 4 h 95263"/>
                    <a:gd name="connsiteX1" fmla="*/ 19 w 54121"/>
                    <a:gd name="connsiteY1" fmla="*/ 57154 h 95263"/>
                    <a:gd name="connsiteX2" fmla="*/ 19069 w 54121"/>
                    <a:gd name="connsiteY2" fmla="*/ 95254 h 95263"/>
                    <a:gd name="connsiteX3" fmla="*/ 53994 w 54121"/>
                    <a:gd name="connsiteY3" fmla="*/ 60329 h 95263"/>
                    <a:gd name="connsiteX4" fmla="*/ 22244 w 54121"/>
                    <a:gd name="connsiteY4" fmla="*/ 4 h 9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121" h="95263">
                      <a:moveTo>
                        <a:pt x="22244" y="4"/>
                      </a:moveTo>
                      <a:cubicBezTo>
                        <a:pt x="13248" y="-525"/>
                        <a:pt x="548" y="41279"/>
                        <a:pt x="19" y="57154"/>
                      </a:cubicBezTo>
                      <a:cubicBezTo>
                        <a:pt x="-510" y="73029"/>
                        <a:pt x="10073" y="94725"/>
                        <a:pt x="19069" y="95254"/>
                      </a:cubicBezTo>
                      <a:cubicBezTo>
                        <a:pt x="28065" y="95783"/>
                        <a:pt x="51877" y="73558"/>
                        <a:pt x="53994" y="60329"/>
                      </a:cubicBezTo>
                      <a:cubicBezTo>
                        <a:pt x="56111" y="47100"/>
                        <a:pt x="31240" y="533"/>
                        <a:pt x="22244" y="4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Freeform 342">
                  <a:extLst>
                    <a:ext uri="{FF2B5EF4-FFF2-40B4-BE49-F238E27FC236}">
                      <a16:creationId xmlns:a16="http://schemas.microsoft.com/office/drawing/2014/main" id="{32D9A070-8D3A-0FEA-9E8F-6C4EC679FC8D}"/>
                    </a:ext>
                  </a:extLst>
                </p:cNvPr>
                <p:cNvSpPr/>
                <p:nvPr/>
              </p:nvSpPr>
              <p:spPr>
                <a:xfrm>
                  <a:off x="3560911" y="2652215"/>
                  <a:ext cx="220646" cy="171927"/>
                </a:xfrm>
                <a:custGeom>
                  <a:avLst/>
                  <a:gdLst>
                    <a:gd name="connsiteX0" fmla="*/ 11087 w 220646"/>
                    <a:gd name="connsiteY0" fmla="*/ 355 h 171927"/>
                    <a:gd name="connsiteX1" fmla="*/ 4737 w 220646"/>
                    <a:gd name="connsiteY1" fmla="*/ 86080 h 171927"/>
                    <a:gd name="connsiteX2" fmla="*/ 65062 w 220646"/>
                    <a:gd name="connsiteY2" fmla="*/ 98780 h 171927"/>
                    <a:gd name="connsiteX3" fmla="*/ 119037 w 220646"/>
                    <a:gd name="connsiteY3" fmla="*/ 149580 h 171927"/>
                    <a:gd name="connsiteX4" fmla="*/ 182537 w 220646"/>
                    <a:gd name="connsiteY4" fmla="*/ 171805 h 171927"/>
                    <a:gd name="connsiteX5" fmla="*/ 220637 w 220646"/>
                    <a:gd name="connsiteY5" fmla="*/ 155930 h 171927"/>
                    <a:gd name="connsiteX6" fmla="*/ 179362 w 220646"/>
                    <a:gd name="connsiteY6" fmla="*/ 105130 h 171927"/>
                    <a:gd name="connsiteX7" fmla="*/ 119037 w 220646"/>
                    <a:gd name="connsiteY7" fmla="*/ 60680 h 171927"/>
                    <a:gd name="connsiteX8" fmla="*/ 68237 w 220646"/>
                    <a:gd name="connsiteY8" fmla="*/ 54330 h 171927"/>
                    <a:gd name="connsiteX9" fmla="*/ 11087 w 220646"/>
                    <a:gd name="connsiteY9" fmla="*/ 355 h 171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0646" h="171927">
                      <a:moveTo>
                        <a:pt x="11087" y="355"/>
                      </a:moveTo>
                      <a:cubicBezTo>
                        <a:pt x="504" y="5647"/>
                        <a:pt x="-4259" y="69676"/>
                        <a:pt x="4737" y="86080"/>
                      </a:cubicBezTo>
                      <a:cubicBezTo>
                        <a:pt x="13733" y="102484"/>
                        <a:pt x="46012" y="88197"/>
                        <a:pt x="65062" y="98780"/>
                      </a:cubicBezTo>
                      <a:cubicBezTo>
                        <a:pt x="84112" y="109363"/>
                        <a:pt x="99458" y="137409"/>
                        <a:pt x="119037" y="149580"/>
                      </a:cubicBezTo>
                      <a:cubicBezTo>
                        <a:pt x="138616" y="161751"/>
                        <a:pt x="165604" y="170747"/>
                        <a:pt x="182537" y="171805"/>
                      </a:cubicBezTo>
                      <a:cubicBezTo>
                        <a:pt x="199470" y="172863"/>
                        <a:pt x="221166" y="167042"/>
                        <a:pt x="220637" y="155930"/>
                      </a:cubicBezTo>
                      <a:cubicBezTo>
                        <a:pt x="220108" y="144818"/>
                        <a:pt x="196295" y="121005"/>
                        <a:pt x="179362" y="105130"/>
                      </a:cubicBezTo>
                      <a:cubicBezTo>
                        <a:pt x="162429" y="89255"/>
                        <a:pt x="137558" y="69147"/>
                        <a:pt x="119037" y="60680"/>
                      </a:cubicBezTo>
                      <a:cubicBezTo>
                        <a:pt x="100516" y="52213"/>
                        <a:pt x="87816" y="58034"/>
                        <a:pt x="68237" y="54330"/>
                      </a:cubicBezTo>
                      <a:cubicBezTo>
                        <a:pt x="48658" y="50626"/>
                        <a:pt x="21670" y="-4937"/>
                        <a:pt x="11087" y="355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Freeform 343">
                  <a:extLst>
                    <a:ext uri="{FF2B5EF4-FFF2-40B4-BE49-F238E27FC236}">
                      <a16:creationId xmlns:a16="http://schemas.microsoft.com/office/drawing/2014/main" id="{84A8FB42-959E-DB26-5F5F-9D847FB438F9}"/>
                    </a:ext>
                  </a:extLst>
                </p:cNvPr>
                <p:cNvSpPr/>
                <p:nvPr/>
              </p:nvSpPr>
              <p:spPr>
                <a:xfrm>
                  <a:off x="3554438" y="2634895"/>
                  <a:ext cx="220646" cy="171927"/>
                </a:xfrm>
                <a:custGeom>
                  <a:avLst/>
                  <a:gdLst>
                    <a:gd name="connsiteX0" fmla="*/ 11087 w 220646"/>
                    <a:gd name="connsiteY0" fmla="*/ 355 h 171927"/>
                    <a:gd name="connsiteX1" fmla="*/ 4737 w 220646"/>
                    <a:gd name="connsiteY1" fmla="*/ 86080 h 171927"/>
                    <a:gd name="connsiteX2" fmla="*/ 65062 w 220646"/>
                    <a:gd name="connsiteY2" fmla="*/ 98780 h 171927"/>
                    <a:gd name="connsiteX3" fmla="*/ 119037 w 220646"/>
                    <a:gd name="connsiteY3" fmla="*/ 149580 h 171927"/>
                    <a:gd name="connsiteX4" fmla="*/ 182537 w 220646"/>
                    <a:gd name="connsiteY4" fmla="*/ 171805 h 171927"/>
                    <a:gd name="connsiteX5" fmla="*/ 220637 w 220646"/>
                    <a:gd name="connsiteY5" fmla="*/ 155930 h 171927"/>
                    <a:gd name="connsiteX6" fmla="*/ 179362 w 220646"/>
                    <a:gd name="connsiteY6" fmla="*/ 105130 h 171927"/>
                    <a:gd name="connsiteX7" fmla="*/ 119037 w 220646"/>
                    <a:gd name="connsiteY7" fmla="*/ 60680 h 171927"/>
                    <a:gd name="connsiteX8" fmla="*/ 68237 w 220646"/>
                    <a:gd name="connsiteY8" fmla="*/ 54330 h 171927"/>
                    <a:gd name="connsiteX9" fmla="*/ 11087 w 220646"/>
                    <a:gd name="connsiteY9" fmla="*/ 355 h 171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0646" h="171927">
                      <a:moveTo>
                        <a:pt x="11087" y="355"/>
                      </a:moveTo>
                      <a:cubicBezTo>
                        <a:pt x="504" y="5647"/>
                        <a:pt x="-4259" y="69676"/>
                        <a:pt x="4737" y="86080"/>
                      </a:cubicBezTo>
                      <a:cubicBezTo>
                        <a:pt x="13733" y="102484"/>
                        <a:pt x="46012" y="88197"/>
                        <a:pt x="65062" y="98780"/>
                      </a:cubicBezTo>
                      <a:cubicBezTo>
                        <a:pt x="84112" y="109363"/>
                        <a:pt x="99458" y="137409"/>
                        <a:pt x="119037" y="149580"/>
                      </a:cubicBezTo>
                      <a:cubicBezTo>
                        <a:pt x="138616" y="161751"/>
                        <a:pt x="165604" y="170747"/>
                        <a:pt x="182537" y="171805"/>
                      </a:cubicBezTo>
                      <a:cubicBezTo>
                        <a:pt x="199470" y="172863"/>
                        <a:pt x="221166" y="167042"/>
                        <a:pt x="220637" y="155930"/>
                      </a:cubicBezTo>
                      <a:cubicBezTo>
                        <a:pt x="220108" y="144818"/>
                        <a:pt x="196295" y="121005"/>
                        <a:pt x="179362" y="105130"/>
                      </a:cubicBezTo>
                      <a:cubicBezTo>
                        <a:pt x="162429" y="89255"/>
                        <a:pt x="137558" y="69147"/>
                        <a:pt x="119037" y="60680"/>
                      </a:cubicBezTo>
                      <a:cubicBezTo>
                        <a:pt x="100516" y="52213"/>
                        <a:pt x="87816" y="58034"/>
                        <a:pt x="68237" y="54330"/>
                      </a:cubicBezTo>
                      <a:cubicBezTo>
                        <a:pt x="48658" y="50626"/>
                        <a:pt x="21670" y="-4937"/>
                        <a:pt x="11087" y="355"/>
                      </a:cubicBezTo>
                      <a:close/>
                    </a:path>
                  </a:pathLst>
                </a:custGeom>
                <a:solidFill>
                  <a:srgbClr val="313131"/>
                </a:solidFill>
                <a:ln>
                  <a:solidFill>
                    <a:srgbClr val="31313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A4672963-A6C7-4DED-D916-19509656D18D}"/>
                  </a:ext>
                </a:extLst>
              </p:cNvPr>
              <p:cNvGrpSpPr/>
              <p:nvPr/>
            </p:nvGrpSpPr>
            <p:grpSpPr>
              <a:xfrm>
                <a:off x="3248416" y="2097953"/>
                <a:ext cx="336155" cy="830182"/>
                <a:chOff x="3347709" y="2009475"/>
                <a:chExt cx="336155" cy="830182"/>
              </a:xfrm>
            </p:grpSpPr>
            <p:sp>
              <p:nvSpPr>
                <p:cNvPr id="339" name="Freeform 338">
                  <a:extLst>
                    <a:ext uri="{FF2B5EF4-FFF2-40B4-BE49-F238E27FC236}">
                      <a16:creationId xmlns:a16="http://schemas.microsoft.com/office/drawing/2014/main" id="{1BFC5852-723E-EF37-C124-852477EF81F5}"/>
                    </a:ext>
                  </a:extLst>
                </p:cNvPr>
                <p:cNvSpPr/>
                <p:nvPr/>
              </p:nvSpPr>
              <p:spPr>
                <a:xfrm>
                  <a:off x="3539228" y="2009475"/>
                  <a:ext cx="144636" cy="718109"/>
                </a:xfrm>
                <a:custGeom>
                  <a:avLst/>
                  <a:gdLst>
                    <a:gd name="connsiteX0" fmla="*/ 26297 w 144636"/>
                    <a:gd name="connsiteY0" fmla="*/ 28875 h 718109"/>
                    <a:gd name="connsiteX1" fmla="*/ 112022 w 144636"/>
                    <a:gd name="connsiteY1" fmla="*/ 3475 h 718109"/>
                    <a:gd name="connsiteX2" fmla="*/ 140597 w 144636"/>
                    <a:gd name="connsiteY2" fmla="*/ 82850 h 718109"/>
                    <a:gd name="connsiteX3" fmla="*/ 143772 w 144636"/>
                    <a:gd name="connsiteY3" fmla="*/ 219375 h 718109"/>
                    <a:gd name="connsiteX4" fmla="*/ 134247 w 144636"/>
                    <a:gd name="connsiteY4" fmla="*/ 387650 h 718109"/>
                    <a:gd name="connsiteX5" fmla="*/ 137422 w 144636"/>
                    <a:gd name="connsiteY5" fmla="*/ 571800 h 718109"/>
                    <a:gd name="connsiteX6" fmla="*/ 143772 w 144636"/>
                    <a:gd name="connsiteY6" fmla="*/ 667050 h 718109"/>
                    <a:gd name="connsiteX7" fmla="*/ 124722 w 144636"/>
                    <a:gd name="connsiteY7" fmla="*/ 705150 h 718109"/>
                    <a:gd name="connsiteX8" fmla="*/ 58047 w 144636"/>
                    <a:gd name="connsiteY8" fmla="*/ 717850 h 718109"/>
                    <a:gd name="connsiteX9" fmla="*/ 23122 w 144636"/>
                    <a:gd name="connsiteY9" fmla="*/ 705150 h 718109"/>
                    <a:gd name="connsiteX10" fmla="*/ 10422 w 144636"/>
                    <a:gd name="connsiteY10" fmla="*/ 622600 h 718109"/>
                    <a:gd name="connsiteX11" fmla="*/ 4072 w 144636"/>
                    <a:gd name="connsiteY11" fmla="*/ 441625 h 718109"/>
                    <a:gd name="connsiteX12" fmla="*/ 10422 w 144636"/>
                    <a:gd name="connsiteY12" fmla="*/ 270175 h 718109"/>
                    <a:gd name="connsiteX13" fmla="*/ 897 w 144636"/>
                    <a:gd name="connsiteY13" fmla="*/ 159050 h 718109"/>
                    <a:gd name="connsiteX14" fmla="*/ 26297 w 144636"/>
                    <a:gd name="connsiteY14" fmla="*/ 28875 h 718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4636" h="718109">
                      <a:moveTo>
                        <a:pt x="26297" y="28875"/>
                      </a:moveTo>
                      <a:cubicBezTo>
                        <a:pt x="44818" y="2946"/>
                        <a:pt x="92972" y="-5521"/>
                        <a:pt x="112022" y="3475"/>
                      </a:cubicBezTo>
                      <a:cubicBezTo>
                        <a:pt x="131072" y="12471"/>
                        <a:pt x="135305" y="46867"/>
                        <a:pt x="140597" y="82850"/>
                      </a:cubicBezTo>
                      <a:cubicBezTo>
                        <a:pt x="145889" y="118833"/>
                        <a:pt x="144830" y="168575"/>
                        <a:pt x="143772" y="219375"/>
                      </a:cubicBezTo>
                      <a:cubicBezTo>
                        <a:pt x="142714" y="270175"/>
                        <a:pt x="135305" y="328913"/>
                        <a:pt x="134247" y="387650"/>
                      </a:cubicBezTo>
                      <a:cubicBezTo>
                        <a:pt x="133189" y="446387"/>
                        <a:pt x="135835" y="525233"/>
                        <a:pt x="137422" y="571800"/>
                      </a:cubicBezTo>
                      <a:cubicBezTo>
                        <a:pt x="139010" y="618367"/>
                        <a:pt x="145889" y="644825"/>
                        <a:pt x="143772" y="667050"/>
                      </a:cubicBezTo>
                      <a:cubicBezTo>
                        <a:pt x="141655" y="689275"/>
                        <a:pt x="139010" y="696683"/>
                        <a:pt x="124722" y="705150"/>
                      </a:cubicBezTo>
                      <a:cubicBezTo>
                        <a:pt x="110434" y="713617"/>
                        <a:pt x="74980" y="717850"/>
                        <a:pt x="58047" y="717850"/>
                      </a:cubicBezTo>
                      <a:cubicBezTo>
                        <a:pt x="41114" y="717850"/>
                        <a:pt x="31059" y="721025"/>
                        <a:pt x="23122" y="705150"/>
                      </a:cubicBezTo>
                      <a:cubicBezTo>
                        <a:pt x="15185" y="689275"/>
                        <a:pt x="13597" y="666521"/>
                        <a:pt x="10422" y="622600"/>
                      </a:cubicBezTo>
                      <a:cubicBezTo>
                        <a:pt x="7247" y="578679"/>
                        <a:pt x="4072" y="500362"/>
                        <a:pt x="4072" y="441625"/>
                      </a:cubicBezTo>
                      <a:cubicBezTo>
                        <a:pt x="4072" y="382888"/>
                        <a:pt x="10951" y="317271"/>
                        <a:pt x="10422" y="270175"/>
                      </a:cubicBezTo>
                      <a:cubicBezTo>
                        <a:pt x="9893" y="223079"/>
                        <a:pt x="5130" y="196092"/>
                        <a:pt x="897" y="159050"/>
                      </a:cubicBezTo>
                      <a:cubicBezTo>
                        <a:pt x="-3336" y="122008"/>
                        <a:pt x="7776" y="54804"/>
                        <a:pt x="26297" y="28875"/>
                      </a:cubicBezTo>
                      <a:close/>
                    </a:path>
                  </a:pathLst>
                </a:custGeom>
                <a:solidFill>
                  <a:srgbClr val="12313E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Freeform 339">
                  <a:extLst>
                    <a:ext uri="{FF2B5EF4-FFF2-40B4-BE49-F238E27FC236}">
                      <a16:creationId xmlns:a16="http://schemas.microsoft.com/office/drawing/2014/main" id="{B0C3A440-E10F-8E18-CD95-C12D120AF3C6}"/>
                    </a:ext>
                  </a:extLst>
                </p:cNvPr>
                <p:cNvSpPr/>
                <p:nvPr/>
              </p:nvSpPr>
              <p:spPr>
                <a:xfrm>
                  <a:off x="3347709" y="2035977"/>
                  <a:ext cx="249448" cy="803680"/>
                </a:xfrm>
                <a:custGeom>
                  <a:avLst/>
                  <a:gdLst>
                    <a:gd name="connsiteX0" fmla="*/ 46366 w 249448"/>
                    <a:gd name="connsiteY0" fmla="*/ 11898 h 803680"/>
                    <a:gd name="connsiteX1" fmla="*/ 24141 w 249448"/>
                    <a:gd name="connsiteY1" fmla="*/ 103973 h 803680"/>
                    <a:gd name="connsiteX2" fmla="*/ 33666 w 249448"/>
                    <a:gd name="connsiteY2" fmla="*/ 303998 h 803680"/>
                    <a:gd name="connsiteX3" fmla="*/ 33666 w 249448"/>
                    <a:gd name="connsiteY3" fmla="*/ 411948 h 803680"/>
                    <a:gd name="connsiteX4" fmla="*/ 1916 w 249448"/>
                    <a:gd name="connsiteY4" fmla="*/ 516723 h 803680"/>
                    <a:gd name="connsiteX5" fmla="*/ 5091 w 249448"/>
                    <a:gd name="connsiteY5" fmla="*/ 656423 h 803680"/>
                    <a:gd name="connsiteX6" fmla="*/ 17791 w 249448"/>
                    <a:gd name="connsiteY6" fmla="*/ 780248 h 803680"/>
                    <a:gd name="connsiteX7" fmla="*/ 93991 w 249448"/>
                    <a:gd name="connsiteY7" fmla="*/ 799298 h 803680"/>
                    <a:gd name="connsiteX8" fmla="*/ 132091 w 249448"/>
                    <a:gd name="connsiteY8" fmla="*/ 789773 h 803680"/>
                    <a:gd name="connsiteX9" fmla="*/ 138441 w 249448"/>
                    <a:gd name="connsiteY9" fmla="*/ 662773 h 803680"/>
                    <a:gd name="connsiteX10" fmla="*/ 147966 w 249448"/>
                    <a:gd name="connsiteY10" fmla="*/ 475448 h 803680"/>
                    <a:gd name="connsiteX11" fmla="*/ 186066 w 249448"/>
                    <a:gd name="connsiteY11" fmla="*/ 351623 h 803680"/>
                    <a:gd name="connsiteX12" fmla="*/ 217816 w 249448"/>
                    <a:gd name="connsiteY12" fmla="*/ 173823 h 803680"/>
                    <a:gd name="connsiteX13" fmla="*/ 240041 w 249448"/>
                    <a:gd name="connsiteY13" fmla="*/ 72223 h 803680"/>
                    <a:gd name="connsiteX14" fmla="*/ 243216 w 249448"/>
                    <a:gd name="connsiteY14" fmla="*/ 2373 h 803680"/>
                    <a:gd name="connsiteX15" fmla="*/ 157491 w 249448"/>
                    <a:gd name="connsiteY15" fmla="*/ 15073 h 803680"/>
                    <a:gd name="connsiteX16" fmla="*/ 46366 w 249448"/>
                    <a:gd name="connsiteY16" fmla="*/ 11898 h 803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49448" h="803680">
                      <a:moveTo>
                        <a:pt x="46366" y="11898"/>
                      </a:moveTo>
                      <a:cubicBezTo>
                        <a:pt x="24141" y="26715"/>
                        <a:pt x="26258" y="55290"/>
                        <a:pt x="24141" y="103973"/>
                      </a:cubicBezTo>
                      <a:cubicBezTo>
                        <a:pt x="22024" y="152656"/>
                        <a:pt x="32079" y="252669"/>
                        <a:pt x="33666" y="303998"/>
                      </a:cubicBezTo>
                      <a:cubicBezTo>
                        <a:pt x="35253" y="355327"/>
                        <a:pt x="38958" y="376494"/>
                        <a:pt x="33666" y="411948"/>
                      </a:cubicBezTo>
                      <a:cubicBezTo>
                        <a:pt x="28374" y="447402"/>
                        <a:pt x="6678" y="475977"/>
                        <a:pt x="1916" y="516723"/>
                      </a:cubicBezTo>
                      <a:cubicBezTo>
                        <a:pt x="-2846" y="557469"/>
                        <a:pt x="2445" y="612502"/>
                        <a:pt x="5091" y="656423"/>
                      </a:cubicBezTo>
                      <a:cubicBezTo>
                        <a:pt x="7737" y="700344"/>
                        <a:pt x="2974" y="756436"/>
                        <a:pt x="17791" y="780248"/>
                      </a:cubicBezTo>
                      <a:cubicBezTo>
                        <a:pt x="32608" y="804060"/>
                        <a:pt x="74941" y="797711"/>
                        <a:pt x="93991" y="799298"/>
                      </a:cubicBezTo>
                      <a:cubicBezTo>
                        <a:pt x="113041" y="800885"/>
                        <a:pt x="124683" y="812527"/>
                        <a:pt x="132091" y="789773"/>
                      </a:cubicBezTo>
                      <a:cubicBezTo>
                        <a:pt x="139499" y="767019"/>
                        <a:pt x="135795" y="715161"/>
                        <a:pt x="138441" y="662773"/>
                      </a:cubicBezTo>
                      <a:cubicBezTo>
                        <a:pt x="141087" y="610386"/>
                        <a:pt x="140029" y="527306"/>
                        <a:pt x="147966" y="475448"/>
                      </a:cubicBezTo>
                      <a:cubicBezTo>
                        <a:pt x="155903" y="423590"/>
                        <a:pt x="174424" y="401894"/>
                        <a:pt x="186066" y="351623"/>
                      </a:cubicBezTo>
                      <a:cubicBezTo>
                        <a:pt x="197708" y="301352"/>
                        <a:pt x="208820" y="220390"/>
                        <a:pt x="217816" y="173823"/>
                      </a:cubicBezTo>
                      <a:cubicBezTo>
                        <a:pt x="226812" y="127256"/>
                        <a:pt x="235808" y="100798"/>
                        <a:pt x="240041" y="72223"/>
                      </a:cubicBezTo>
                      <a:cubicBezTo>
                        <a:pt x="244274" y="43648"/>
                        <a:pt x="256974" y="11898"/>
                        <a:pt x="243216" y="2373"/>
                      </a:cubicBezTo>
                      <a:cubicBezTo>
                        <a:pt x="229458" y="-7152"/>
                        <a:pt x="188712" y="15073"/>
                        <a:pt x="157491" y="15073"/>
                      </a:cubicBezTo>
                      <a:cubicBezTo>
                        <a:pt x="126270" y="15073"/>
                        <a:pt x="68591" y="-2919"/>
                        <a:pt x="46366" y="11898"/>
                      </a:cubicBezTo>
                      <a:close/>
                    </a:path>
                  </a:pathLst>
                </a:custGeom>
                <a:solidFill>
                  <a:srgbClr val="2C4B58"/>
                </a:solidFill>
                <a:ln>
                  <a:solidFill>
                    <a:srgbClr val="12313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E128050B-15CC-0EE6-4BF1-CE3E2C775EC1}"/>
                  </a:ext>
                </a:extLst>
              </p:cNvPr>
              <p:cNvSpPr/>
              <p:nvPr/>
            </p:nvSpPr>
            <p:spPr>
              <a:xfrm rot="21388966">
                <a:off x="3430586" y="1641200"/>
                <a:ext cx="274918" cy="368484"/>
              </a:xfrm>
              <a:custGeom>
                <a:avLst/>
                <a:gdLst>
                  <a:gd name="connsiteX0" fmla="*/ 1291 w 274918"/>
                  <a:gd name="connsiteY0" fmla="*/ 91668 h 368484"/>
                  <a:gd name="connsiteX1" fmla="*/ 29866 w 274918"/>
                  <a:gd name="connsiteY1" fmla="*/ 15468 h 368484"/>
                  <a:gd name="connsiteX2" fmla="*/ 80666 w 274918"/>
                  <a:gd name="connsiteY2" fmla="*/ 12293 h 368484"/>
                  <a:gd name="connsiteX3" fmla="*/ 160041 w 274918"/>
                  <a:gd name="connsiteY3" fmla="*/ 148818 h 368484"/>
                  <a:gd name="connsiteX4" fmla="*/ 223541 w 274918"/>
                  <a:gd name="connsiteY4" fmla="*/ 231368 h 368484"/>
                  <a:gd name="connsiteX5" fmla="*/ 274341 w 274918"/>
                  <a:gd name="connsiteY5" fmla="*/ 323443 h 368484"/>
                  <a:gd name="connsiteX6" fmla="*/ 248941 w 274918"/>
                  <a:gd name="connsiteY6" fmla="*/ 339318 h 368484"/>
                  <a:gd name="connsiteX7" fmla="*/ 217191 w 274918"/>
                  <a:gd name="connsiteY7" fmla="*/ 367893 h 368484"/>
                  <a:gd name="connsiteX8" fmla="*/ 201316 w 274918"/>
                  <a:gd name="connsiteY8" fmla="*/ 352018 h 368484"/>
                  <a:gd name="connsiteX9" fmla="*/ 166391 w 274918"/>
                  <a:gd name="connsiteY9" fmla="*/ 278993 h 368484"/>
                  <a:gd name="connsiteX10" fmla="*/ 128291 w 274918"/>
                  <a:gd name="connsiteY10" fmla="*/ 231368 h 368484"/>
                  <a:gd name="connsiteX11" fmla="*/ 71141 w 274918"/>
                  <a:gd name="connsiteY11" fmla="*/ 171043 h 368484"/>
                  <a:gd name="connsiteX12" fmla="*/ 1291 w 274918"/>
                  <a:gd name="connsiteY12" fmla="*/ 91668 h 368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4918" h="368484">
                    <a:moveTo>
                      <a:pt x="1291" y="91668"/>
                    </a:moveTo>
                    <a:cubicBezTo>
                      <a:pt x="-5588" y="65739"/>
                      <a:pt x="16637" y="28697"/>
                      <a:pt x="29866" y="15468"/>
                    </a:cubicBezTo>
                    <a:cubicBezTo>
                      <a:pt x="43095" y="2239"/>
                      <a:pt x="58970" y="-9932"/>
                      <a:pt x="80666" y="12293"/>
                    </a:cubicBezTo>
                    <a:cubicBezTo>
                      <a:pt x="102362" y="34518"/>
                      <a:pt x="136229" y="112306"/>
                      <a:pt x="160041" y="148818"/>
                    </a:cubicBezTo>
                    <a:cubicBezTo>
                      <a:pt x="183853" y="185330"/>
                      <a:pt x="204491" y="202264"/>
                      <a:pt x="223541" y="231368"/>
                    </a:cubicBezTo>
                    <a:cubicBezTo>
                      <a:pt x="242591" y="260472"/>
                      <a:pt x="270108" y="305451"/>
                      <a:pt x="274341" y="323443"/>
                    </a:cubicBezTo>
                    <a:cubicBezTo>
                      <a:pt x="278574" y="341435"/>
                      <a:pt x="258466" y="331910"/>
                      <a:pt x="248941" y="339318"/>
                    </a:cubicBezTo>
                    <a:cubicBezTo>
                      <a:pt x="239416" y="346726"/>
                      <a:pt x="225128" y="365776"/>
                      <a:pt x="217191" y="367893"/>
                    </a:cubicBezTo>
                    <a:cubicBezTo>
                      <a:pt x="209254" y="370010"/>
                      <a:pt x="209783" y="366835"/>
                      <a:pt x="201316" y="352018"/>
                    </a:cubicBezTo>
                    <a:cubicBezTo>
                      <a:pt x="192849" y="337201"/>
                      <a:pt x="178562" y="299101"/>
                      <a:pt x="166391" y="278993"/>
                    </a:cubicBezTo>
                    <a:cubicBezTo>
                      <a:pt x="154220" y="258885"/>
                      <a:pt x="144166" y="249360"/>
                      <a:pt x="128291" y="231368"/>
                    </a:cubicBezTo>
                    <a:cubicBezTo>
                      <a:pt x="112416" y="213376"/>
                      <a:pt x="89662" y="189035"/>
                      <a:pt x="71141" y="171043"/>
                    </a:cubicBezTo>
                    <a:cubicBezTo>
                      <a:pt x="52620" y="153051"/>
                      <a:pt x="8170" y="117597"/>
                      <a:pt x="1291" y="91668"/>
                    </a:cubicBezTo>
                    <a:close/>
                  </a:path>
                </a:pathLst>
              </a:custGeom>
              <a:solidFill>
                <a:srgbClr val="12313E"/>
              </a:solidFill>
              <a:ln w="6350">
                <a:solidFill>
                  <a:srgbClr val="12313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0F4F543B-EEA6-2FE1-EC92-9863117A816A}"/>
                  </a:ext>
                </a:extLst>
              </p:cNvPr>
              <p:cNvSpPr/>
              <p:nvPr/>
            </p:nvSpPr>
            <p:spPr>
              <a:xfrm rot="20223313">
                <a:off x="3377251" y="1719344"/>
                <a:ext cx="107950" cy="81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C72B5C96-3028-9F21-3E6E-8138E3B0DE08}"/>
                  </a:ext>
                </a:extLst>
              </p:cNvPr>
              <p:cNvSpPr/>
              <p:nvPr/>
            </p:nvSpPr>
            <p:spPr>
              <a:xfrm>
                <a:off x="3444144" y="1646816"/>
                <a:ext cx="123901" cy="492346"/>
              </a:xfrm>
              <a:custGeom>
                <a:avLst/>
                <a:gdLst>
                  <a:gd name="connsiteX0" fmla="*/ 26628 w 123901"/>
                  <a:gd name="connsiteY0" fmla="*/ 484636 h 492346"/>
                  <a:gd name="connsiteX1" fmla="*/ 118703 w 123901"/>
                  <a:gd name="connsiteY1" fmla="*/ 456061 h 492346"/>
                  <a:gd name="connsiteX2" fmla="*/ 112353 w 123901"/>
                  <a:gd name="connsiteY2" fmla="*/ 303661 h 492346"/>
                  <a:gd name="connsiteX3" fmla="*/ 112353 w 123901"/>
                  <a:gd name="connsiteY3" fmla="*/ 109986 h 492346"/>
                  <a:gd name="connsiteX4" fmla="*/ 48853 w 123901"/>
                  <a:gd name="connsiteY4" fmla="*/ 14736 h 492346"/>
                  <a:gd name="connsiteX5" fmla="*/ 4403 w 123901"/>
                  <a:gd name="connsiteY5" fmla="*/ 8386 h 492346"/>
                  <a:gd name="connsiteX6" fmla="*/ 7578 w 123901"/>
                  <a:gd name="connsiteY6" fmla="*/ 94111 h 492346"/>
                  <a:gd name="connsiteX7" fmla="*/ 1228 w 123901"/>
                  <a:gd name="connsiteY7" fmla="*/ 167136 h 492346"/>
                  <a:gd name="connsiteX8" fmla="*/ 36153 w 123901"/>
                  <a:gd name="connsiteY8" fmla="*/ 344936 h 492346"/>
                  <a:gd name="connsiteX9" fmla="*/ 26628 w 123901"/>
                  <a:gd name="connsiteY9" fmla="*/ 484636 h 492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901" h="492346">
                    <a:moveTo>
                      <a:pt x="26628" y="484636"/>
                    </a:moveTo>
                    <a:cubicBezTo>
                      <a:pt x="40386" y="503157"/>
                      <a:pt x="104416" y="486223"/>
                      <a:pt x="118703" y="456061"/>
                    </a:cubicBezTo>
                    <a:cubicBezTo>
                      <a:pt x="132990" y="425899"/>
                      <a:pt x="113411" y="361340"/>
                      <a:pt x="112353" y="303661"/>
                    </a:cubicBezTo>
                    <a:cubicBezTo>
                      <a:pt x="111295" y="245982"/>
                      <a:pt x="122936" y="158140"/>
                      <a:pt x="112353" y="109986"/>
                    </a:cubicBezTo>
                    <a:cubicBezTo>
                      <a:pt x="101770" y="61832"/>
                      <a:pt x="66845" y="31669"/>
                      <a:pt x="48853" y="14736"/>
                    </a:cubicBezTo>
                    <a:cubicBezTo>
                      <a:pt x="30861" y="-2197"/>
                      <a:pt x="11282" y="-4843"/>
                      <a:pt x="4403" y="8386"/>
                    </a:cubicBezTo>
                    <a:cubicBezTo>
                      <a:pt x="-2476" y="21615"/>
                      <a:pt x="8107" y="67653"/>
                      <a:pt x="7578" y="94111"/>
                    </a:cubicBezTo>
                    <a:cubicBezTo>
                      <a:pt x="7049" y="120569"/>
                      <a:pt x="-3534" y="125332"/>
                      <a:pt x="1228" y="167136"/>
                    </a:cubicBezTo>
                    <a:cubicBezTo>
                      <a:pt x="5990" y="208940"/>
                      <a:pt x="29274" y="290961"/>
                      <a:pt x="36153" y="344936"/>
                    </a:cubicBezTo>
                    <a:cubicBezTo>
                      <a:pt x="43032" y="398911"/>
                      <a:pt x="12870" y="466115"/>
                      <a:pt x="26628" y="484636"/>
                    </a:cubicBezTo>
                    <a:close/>
                  </a:path>
                </a:pathLst>
              </a:custGeom>
              <a:solidFill>
                <a:srgbClr val="2C4B58"/>
              </a:solidFill>
              <a:ln w="6350">
                <a:solidFill>
                  <a:srgbClr val="12313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Freeform 217">
                <a:extLst>
                  <a:ext uri="{FF2B5EF4-FFF2-40B4-BE49-F238E27FC236}">
                    <a16:creationId xmlns:a16="http://schemas.microsoft.com/office/drawing/2014/main" id="{BFE5577E-9812-2C18-8C03-D2F8DB195888}"/>
                  </a:ext>
                </a:extLst>
              </p:cNvPr>
              <p:cNvSpPr/>
              <p:nvPr/>
            </p:nvSpPr>
            <p:spPr>
              <a:xfrm>
                <a:off x="3235901" y="1625153"/>
                <a:ext cx="256587" cy="512111"/>
              </a:xfrm>
              <a:custGeom>
                <a:avLst/>
                <a:gdLst>
                  <a:gd name="connsiteX0" fmla="*/ 108016 w 303759"/>
                  <a:gd name="connsiteY0" fmla="*/ 326 h 512111"/>
                  <a:gd name="connsiteX1" fmla="*/ 28641 w 303759"/>
                  <a:gd name="connsiteY1" fmla="*/ 73351 h 512111"/>
                  <a:gd name="connsiteX2" fmla="*/ 66 w 303759"/>
                  <a:gd name="connsiteY2" fmla="*/ 117801 h 512111"/>
                  <a:gd name="connsiteX3" fmla="*/ 34991 w 303759"/>
                  <a:gd name="connsiteY3" fmla="*/ 260676 h 512111"/>
                  <a:gd name="connsiteX4" fmla="*/ 95316 w 303759"/>
                  <a:gd name="connsiteY4" fmla="*/ 479751 h 512111"/>
                  <a:gd name="connsiteX5" fmla="*/ 225491 w 303759"/>
                  <a:gd name="connsiteY5" fmla="*/ 501976 h 512111"/>
                  <a:gd name="connsiteX6" fmla="*/ 301691 w 303759"/>
                  <a:gd name="connsiteY6" fmla="*/ 495626 h 512111"/>
                  <a:gd name="connsiteX7" fmla="*/ 279466 w 303759"/>
                  <a:gd name="connsiteY7" fmla="*/ 314651 h 512111"/>
                  <a:gd name="connsiteX8" fmla="*/ 250891 w 303759"/>
                  <a:gd name="connsiteY8" fmla="*/ 136851 h 512111"/>
                  <a:gd name="connsiteX9" fmla="*/ 174691 w 303759"/>
                  <a:gd name="connsiteY9" fmla="*/ 82876 h 512111"/>
                  <a:gd name="connsiteX10" fmla="*/ 130241 w 303759"/>
                  <a:gd name="connsiteY10" fmla="*/ 47951 h 512111"/>
                  <a:gd name="connsiteX11" fmla="*/ 108016 w 303759"/>
                  <a:gd name="connsiteY11" fmla="*/ 326 h 51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3759" h="512111">
                    <a:moveTo>
                      <a:pt x="108016" y="326"/>
                    </a:moveTo>
                    <a:cubicBezTo>
                      <a:pt x="91083" y="4559"/>
                      <a:pt x="46633" y="53772"/>
                      <a:pt x="28641" y="73351"/>
                    </a:cubicBezTo>
                    <a:cubicBezTo>
                      <a:pt x="10649" y="92930"/>
                      <a:pt x="-992" y="86580"/>
                      <a:pt x="66" y="117801"/>
                    </a:cubicBezTo>
                    <a:cubicBezTo>
                      <a:pt x="1124" y="149022"/>
                      <a:pt x="19116" y="200351"/>
                      <a:pt x="34991" y="260676"/>
                    </a:cubicBezTo>
                    <a:cubicBezTo>
                      <a:pt x="50866" y="321001"/>
                      <a:pt x="63566" y="439534"/>
                      <a:pt x="95316" y="479751"/>
                    </a:cubicBezTo>
                    <a:cubicBezTo>
                      <a:pt x="127066" y="519968"/>
                      <a:pt x="191095" y="499330"/>
                      <a:pt x="225491" y="501976"/>
                    </a:cubicBezTo>
                    <a:cubicBezTo>
                      <a:pt x="259887" y="504622"/>
                      <a:pt x="292695" y="526847"/>
                      <a:pt x="301691" y="495626"/>
                    </a:cubicBezTo>
                    <a:cubicBezTo>
                      <a:pt x="310687" y="464405"/>
                      <a:pt x="287933" y="374447"/>
                      <a:pt x="279466" y="314651"/>
                    </a:cubicBezTo>
                    <a:cubicBezTo>
                      <a:pt x="270999" y="254855"/>
                      <a:pt x="268353" y="175480"/>
                      <a:pt x="250891" y="136851"/>
                    </a:cubicBezTo>
                    <a:cubicBezTo>
                      <a:pt x="233429" y="98222"/>
                      <a:pt x="194799" y="97693"/>
                      <a:pt x="174691" y="82876"/>
                    </a:cubicBezTo>
                    <a:cubicBezTo>
                      <a:pt x="154583" y="68059"/>
                      <a:pt x="141883" y="61709"/>
                      <a:pt x="130241" y="47951"/>
                    </a:cubicBezTo>
                    <a:cubicBezTo>
                      <a:pt x="118599" y="34193"/>
                      <a:pt x="124949" y="-3907"/>
                      <a:pt x="108016" y="326"/>
                    </a:cubicBezTo>
                    <a:close/>
                  </a:path>
                </a:pathLst>
              </a:custGeom>
              <a:solidFill>
                <a:srgbClr val="2C4B58"/>
              </a:solidFill>
              <a:ln w="6350">
                <a:solidFill>
                  <a:srgbClr val="12313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Freeform 224">
                <a:extLst>
                  <a:ext uri="{FF2B5EF4-FFF2-40B4-BE49-F238E27FC236}">
                    <a16:creationId xmlns:a16="http://schemas.microsoft.com/office/drawing/2014/main" id="{112F3023-C4AC-D333-6E95-05F64FCD83E8}"/>
                  </a:ext>
                </a:extLst>
              </p:cNvPr>
              <p:cNvSpPr/>
              <p:nvPr/>
            </p:nvSpPr>
            <p:spPr>
              <a:xfrm>
                <a:off x="3280483" y="1627248"/>
                <a:ext cx="123945" cy="119189"/>
              </a:xfrm>
              <a:custGeom>
                <a:avLst/>
                <a:gdLst>
                  <a:gd name="connsiteX0" fmla="*/ 34925 w 120661"/>
                  <a:gd name="connsiteY0" fmla="*/ 497 h 143621"/>
                  <a:gd name="connsiteX1" fmla="*/ 0 w 120661"/>
                  <a:gd name="connsiteY1" fmla="*/ 38597 h 143621"/>
                  <a:gd name="connsiteX2" fmla="*/ 34925 w 120661"/>
                  <a:gd name="connsiteY2" fmla="*/ 73522 h 143621"/>
                  <a:gd name="connsiteX3" fmla="*/ 85725 w 120661"/>
                  <a:gd name="connsiteY3" fmla="*/ 143372 h 143621"/>
                  <a:gd name="connsiteX4" fmla="*/ 120650 w 120661"/>
                  <a:gd name="connsiteY4" fmla="*/ 95747 h 143621"/>
                  <a:gd name="connsiteX5" fmla="*/ 88900 w 120661"/>
                  <a:gd name="connsiteY5" fmla="*/ 67172 h 143621"/>
                  <a:gd name="connsiteX6" fmla="*/ 34925 w 120661"/>
                  <a:gd name="connsiteY6" fmla="*/ 497 h 143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661" h="143621">
                    <a:moveTo>
                      <a:pt x="34925" y="497"/>
                    </a:moveTo>
                    <a:cubicBezTo>
                      <a:pt x="20108" y="-4266"/>
                      <a:pt x="0" y="26426"/>
                      <a:pt x="0" y="38597"/>
                    </a:cubicBezTo>
                    <a:cubicBezTo>
                      <a:pt x="0" y="50768"/>
                      <a:pt x="20638" y="56060"/>
                      <a:pt x="34925" y="73522"/>
                    </a:cubicBezTo>
                    <a:cubicBezTo>
                      <a:pt x="49212" y="90984"/>
                      <a:pt x="71438" y="139668"/>
                      <a:pt x="85725" y="143372"/>
                    </a:cubicBezTo>
                    <a:cubicBezTo>
                      <a:pt x="100012" y="147076"/>
                      <a:pt x="120121" y="108447"/>
                      <a:pt x="120650" y="95747"/>
                    </a:cubicBezTo>
                    <a:cubicBezTo>
                      <a:pt x="121179" y="83047"/>
                      <a:pt x="102658" y="81989"/>
                      <a:pt x="88900" y="67172"/>
                    </a:cubicBezTo>
                    <a:cubicBezTo>
                      <a:pt x="75142" y="52355"/>
                      <a:pt x="49742" y="5260"/>
                      <a:pt x="34925" y="497"/>
                    </a:cubicBezTo>
                    <a:close/>
                  </a:path>
                </a:pathLst>
              </a:custGeom>
              <a:solidFill>
                <a:srgbClr val="395762"/>
              </a:solidFill>
              <a:ln w="6350">
                <a:solidFill>
                  <a:srgbClr val="12313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Freeform 225">
                <a:extLst>
                  <a:ext uri="{FF2B5EF4-FFF2-40B4-BE49-F238E27FC236}">
                    <a16:creationId xmlns:a16="http://schemas.microsoft.com/office/drawing/2014/main" id="{D6E93978-CBB2-2A6C-ACC5-132ADCF05395}"/>
                  </a:ext>
                </a:extLst>
              </p:cNvPr>
              <p:cNvSpPr/>
              <p:nvPr/>
            </p:nvSpPr>
            <p:spPr>
              <a:xfrm rot="4839126">
                <a:off x="3476982" y="1782488"/>
                <a:ext cx="68866" cy="45719"/>
              </a:xfrm>
              <a:custGeom>
                <a:avLst/>
                <a:gdLst>
                  <a:gd name="connsiteX0" fmla="*/ 0 w 592380"/>
                  <a:gd name="connsiteY0" fmla="*/ 208136 h 424386"/>
                  <a:gd name="connsiteX1" fmla="*/ 61473 w 592380"/>
                  <a:gd name="connsiteY1" fmla="*/ 146663 h 424386"/>
                  <a:gd name="connsiteX2" fmla="*/ 60605 w 592380"/>
                  <a:gd name="connsiteY2" fmla="*/ 131512 h 424386"/>
                  <a:gd name="connsiteX3" fmla="*/ 5430 w 592380"/>
                  <a:gd name="connsiteY3" fmla="*/ 2745 h 424386"/>
                  <a:gd name="connsiteX4" fmla="*/ 147993 w 592380"/>
                  <a:gd name="connsiteY4" fmla="*/ 2745 h 424386"/>
                  <a:gd name="connsiteX5" fmla="*/ 150311 w 592380"/>
                  <a:gd name="connsiteY5" fmla="*/ 1909 h 424386"/>
                  <a:gd name="connsiteX6" fmla="*/ 262277 w 592380"/>
                  <a:gd name="connsiteY6" fmla="*/ 1909 h 424386"/>
                  <a:gd name="connsiteX7" fmla="*/ 262810 w 592380"/>
                  <a:gd name="connsiteY7" fmla="*/ 0 h 424386"/>
                  <a:gd name="connsiteX8" fmla="*/ 499868 w 592380"/>
                  <a:gd name="connsiteY8" fmla="*/ 0 h 424386"/>
                  <a:gd name="connsiteX9" fmla="*/ 541791 w 592380"/>
                  <a:gd name="connsiteY9" fmla="*/ 62157 h 424386"/>
                  <a:gd name="connsiteX10" fmla="*/ 552034 w 592380"/>
                  <a:gd name="connsiteY10" fmla="*/ 116549 h 424386"/>
                  <a:gd name="connsiteX11" fmla="*/ 592380 w 592380"/>
                  <a:gd name="connsiteY11" fmla="*/ 212729 h 424386"/>
                  <a:gd name="connsiteX12" fmla="*/ 551668 w 592380"/>
                  <a:gd name="connsiteY12" fmla="*/ 309782 h 424386"/>
                  <a:gd name="connsiteX13" fmla="*/ 541791 w 592380"/>
                  <a:gd name="connsiteY13" fmla="*/ 362229 h 424386"/>
                  <a:gd name="connsiteX14" fmla="*/ 511819 w 592380"/>
                  <a:gd name="connsiteY14" fmla="*/ 420073 h 424386"/>
                  <a:gd name="connsiteX15" fmla="*/ 504258 w 592380"/>
                  <a:gd name="connsiteY15" fmla="*/ 422801 h 424386"/>
                  <a:gd name="connsiteX16" fmla="*/ 503945 w 592380"/>
                  <a:gd name="connsiteY16" fmla="*/ 423548 h 424386"/>
                  <a:gd name="connsiteX17" fmla="*/ 502188 w 592380"/>
                  <a:gd name="connsiteY17" fmla="*/ 423548 h 424386"/>
                  <a:gd name="connsiteX18" fmla="*/ 499868 w 592380"/>
                  <a:gd name="connsiteY18" fmla="*/ 424385 h 424386"/>
                  <a:gd name="connsiteX19" fmla="*/ 304751 w 592380"/>
                  <a:gd name="connsiteY19" fmla="*/ 424385 h 424386"/>
                  <a:gd name="connsiteX20" fmla="*/ 304749 w 592380"/>
                  <a:gd name="connsiteY20" fmla="*/ 424386 h 424386"/>
                  <a:gd name="connsiteX21" fmla="*/ 5430 w 592380"/>
                  <a:gd name="connsiteY21" fmla="*/ 424386 h 424386"/>
                  <a:gd name="connsiteX22" fmla="*/ 60605 w 592380"/>
                  <a:gd name="connsiteY22" fmla="*/ 295618 h 424386"/>
                  <a:gd name="connsiteX23" fmla="*/ 62062 w 592380"/>
                  <a:gd name="connsiteY23" fmla="*/ 270197 h 424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92380" h="424386">
                    <a:moveTo>
                      <a:pt x="0" y="208136"/>
                    </a:moveTo>
                    <a:lnTo>
                      <a:pt x="61473" y="146663"/>
                    </a:lnTo>
                    <a:lnTo>
                      <a:pt x="60605" y="131512"/>
                    </a:lnTo>
                    <a:cubicBezTo>
                      <a:pt x="51518" y="55848"/>
                      <a:pt x="30242" y="2745"/>
                      <a:pt x="5430" y="2745"/>
                    </a:cubicBezTo>
                    <a:lnTo>
                      <a:pt x="147993" y="2745"/>
                    </a:lnTo>
                    <a:lnTo>
                      <a:pt x="150311" y="1909"/>
                    </a:lnTo>
                    <a:lnTo>
                      <a:pt x="262277" y="1909"/>
                    </a:lnTo>
                    <a:lnTo>
                      <a:pt x="262810" y="0"/>
                    </a:lnTo>
                    <a:lnTo>
                      <a:pt x="499868" y="0"/>
                    </a:lnTo>
                    <a:cubicBezTo>
                      <a:pt x="516244" y="0"/>
                      <a:pt x="531065" y="23755"/>
                      <a:pt x="541791" y="62157"/>
                    </a:cubicBezTo>
                    <a:lnTo>
                      <a:pt x="552034" y="116549"/>
                    </a:lnTo>
                    <a:lnTo>
                      <a:pt x="592380" y="212729"/>
                    </a:lnTo>
                    <a:lnTo>
                      <a:pt x="551668" y="309782"/>
                    </a:lnTo>
                    <a:lnTo>
                      <a:pt x="541791" y="362229"/>
                    </a:lnTo>
                    <a:cubicBezTo>
                      <a:pt x="533746" y="391030"/>
                      <a:pt x="523398" y="411592"/>
                      <a:pt x="511819" y="420073"/>
                    </a:cubicBezTo>
                    <a:lnTo>
                      <a:pt x="504258" y="422801"/>
                    </a:lnTo>
                    <a:lnTo>
                      <a:pt x="503945" y="423548"/>
                    </a:lnTo>
                    <a:lnTo>
                      <a:pt x="502188" y="423548"/>
                    </a:lnTo>
                    <a:lnTo>
                      <a:pt x="499868" y="424385"/>
                    </a:lnTo>
                    <a:lnTo>
                      <a:pt x="304751" y="424385"/>
                    </a:lnTo>
                    <a:lnTo>
                      <a:pt x="304749" y="424386"/>
                    </a:lnTo>
                    <a:lnTo>
                      <a:pt x="5430" y="424386"/>
                    </a:lnTo>
                    <a:cubicBezTo>
                      <a:pt x="30242" y="424386"/>
                      <a:pt x="51518" y="371283"/>
                      <a:pt x="60605" y="295618"/>
                    </a:cubicBezTo>
                    <a:lnTo>
                      <a:pt x="62062" y="27019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0117AA62-5E8E-9E99-4D06-9A52E7F63694}"/>
                  </a:ext>
                </a:extLst>
              </p:cNvPr>
              <p:cNvGrpSpPr/>
              <p:nvPr/>
            </p:nvGrpSpPr>
            <p:grpSpPr>
              <a:xfrm>
                <a:off x="3261079" y="1992462"/>
                <a:ext cx="325537" cy="259751"/>
                <a:chOff x="2604757" y="2059586"/>
                <a:chExt cx="325537" cy="259751"/>
              </a:xfrm>
            </p:grpSpPr>
            <p:grpSp>
              <p:nvGrpSpPr>
                <p:cNvPr id="248" name="Group 247">
                  <a:extLst>
                    <a:ext uri="{FF2B5EF4-FFF2-40B4-BE49-F238E27FC236}">
                      <a16:creationId xmlns:a16="http://schemas.microsoft.com/office/drawing/2014/main" id="{402B9B4F-E4F9-0BD1-4CE8-5BF7DD14CD58}"/>
                    </a:ext>
                  </a:extLst>
                </p:cNvPr>
                <p:cNvGrpSpPr/>
                <p:nvPr/>
              </p:nvGrpSpPr>
              <p:grpSpPr>
                <a:xfrm>
                  <a:off x="2604757" y="2059586"/>
                  <a:ext cx="139478" cy="241053"/>
                  <a:chOff x="2145935" y="1814369"/>
                  <a:chExt cx="139478" cy="241053"/>
                </a:xfrm>
              </p:grpSpPr>
              <p:grpSp>
                <p:nvGrpSpPr>
                  <p:cNvPr id="325" name="Group 324">
                    <a:extLst>
                      <a:ext uri="{FF2B5EF4-FFF2-40B4-BE49-F238E27FC236}">
                        <a16:creationId xmlns:a16="http://schemas.microsoft.com/office/drawing/2014/main" id="{A9463912-C343-124F-F988-D4EA5E6CD6D4}"/>
                      </a:ext>
                    </a:extLst>
                  </p:cNvPr>
                  <p:cNvGrpSpPr/>
                  <p:nvPr/>
                </p:nvGrpSpPr>
                <p:grpSpPr>
                  <a:xfrm>
                    <a:off x="2145935" y="1837914"/>
                    <a:ext cx="139478" cy="217508"/>
                    <a:chOff x="2171865" y="1965962"/>
                    <a:chExt cx="139478" cy="217508"/>
                  </a:xfrm>
                </p:grpSpPr>
                <p:grpSp>
                  <p:nvGrpSpPr>
                    <p:cNvPr id="329" name="Group 328">
                      <a:extLst>
                        <a:ext uri="{FF2B5EF4-FFF2-40B4-BE49-F238E27FC236}">
                          <a16:creationId xmlns:a16="http://schemas.microsoft.com/office/drawing/2014/main" id="{1244A1BA-BAF2-77A2-A2C3-5D0E1FC8644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242616" y="2008797"/>
                      <a:ext cx="68727" cy="174673"/>
                      <a:chOff x="2056456" y="1916102"/>
                      <a:chExt cx="68727" cy="174673"/>
                    </a:xfrm>
                  </p:grpSpPr>
                  <p:sp>
                    <p:nvSpPr>
                      <p:cNvPr id="331" name="Rectangle 330">
                        <a:extLst>
                          <a:ext uri="{FF2B5EF4-FFF2-40B4-BE49-F238E27FC236}">
                            <a16:creationId xmlns:a16="http://schemas.microsoft.com/office/drawing/2014/main" id="{93046A1D-6A16-07EB-B86B-0FB0911A8B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56456" y="1916102"/>
                        <a:ext cx="59448" cy="174673"/>
                      </a:xfrm>
                      <a:prstGeom prst="rect">
                        <a:avLst/>
                      </a:prstGeom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2" name="Rectangle 331">
                        <a:extLst>
                          <a:ext uri="{FF2B5EF4-FFF2-40B4-BE49-F238E27FC236}">
                            <a16:creationId xmlns:a16="http://schemas.microsoft.com/office/drawing/2014/main" id="{19A56118-F1F4-9590-BFF9-ECA48A80B3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97751" y="1916102"/>
                        <a:ext cx="27432" cy="174673"/>
                      </a:xfrm>
                      <a:prstGeom prst="rect">
                        <a:avLst/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330" name="Rectangle 329">
                      <a:extLst>
                        <a:ext uri="{FF2B5EF4-FFF2-40B4-BE49-F238E27FC236}">
                          <a16:creationId xmlns:a16="http://schemas.microsoft.com/office/drawing/2014/main" id="{4A34D68D-2B4F-921D-2BDD-910E2C432244}"/>
                        </a:ext>
                      </a:extLst>
                    </p:cNvPr>
                    <p:cNvSpPr/>
                    <p:nvPr/>
                  </p:nvSpPr>
                  <p:spPr>
                    <a:xfrm rot="7322850">
                      <a:off x="2206560" y="1931267"/>
                      <a:ext cx="46276" cy="115666"/>
                    </a:xfrm>
                    <a:prstGeom prst="rect">
                      <a:avLst/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cxnSp>
                <p:nvCxnSpPr>
                  <p:cNvPr id="327" name="Straight Connector 326">
                    <a:extLst>
                      <a:ext uri="{FF2B5EF4-FFF2-40B4-BE49-F238E27FC236}">
                        <a16:creationId xmlns:a16="http://schemas.microsoft.com/office/drawing/2014/main" id="{CB811EF9-F485-E6F1-85C7-28597D160B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168205" y="1814369"/>
                    <a:ext cx="100584" cy="64008"/>
                  </a:xfrm>
                  <a:prstGeom prst="line">
                    <a:avLst/>
                  </a:prstGeom>
                  <a:ln w="25400" cap="rnd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6" name="Group 285">
                  <a:extLst>
                    <a:ext uri="{FF2B5EF4-FFF2-40B4-BE49-F238E27FC236}">
                      <a16:creationId xmlns:a16="http://schemas.microsoft.com/office/drawing/2014/main" id="{5FFF6028-357F-D4C4-4FE6-DFFE66E446FE}"/>
                    </a:ext>
                  </a:extLst>
                </p:cNvPr>
                <p:cNvGrpSpPr/>
                <p:nvPr/>
              </p:nvGrpSpPr>
              <p:grpSpPr>
                <a:xfrm>
                  <a:off x="2637700" y="2152916"/>
                  <a:ext cx="292594" cy="166421"/>
                  <a:chOff x="2637700" y="2152916"/>
                  <a:chExt cx="292594" cy="166421"/>
                </a:xfrm>
              </p:grpSpPr>
              <p:sp>
                <p:nvSpPr>
                  <p:cNvPr id="323" name="Freeform 322">
                    <a:extLst>
                      <a:ext uri="{FF2B5EF4-FFF2-40B4-BE49-F238E27FC236}">
                        <a16:creationId xmlns:a16="http://schemas.microsoft.com/office/drawing/2014/main" id="{B3D61829-90CA-3460-FDCC-C44F46DAA310}"/>
                      </a:ext>
                    </a:extLst>
                  </p:cNvPr>
                  <p:cNvSpPr/>
                  <p:nvPr/>
                </p:nvSpPr>
                <p:spPr>
                  <a:xfrm rot="21381905">
                    <a:off x="2637700" y="2159999"/>
                    <a:ext cx="292594" cy="46942"/>
                  </a:xfrm>
                  <a:custGeom>
                    <a:avLst/>
                    <a:gdLst>
                      <a:gd name="connsiteX0" fmla="*/ 0 w 279400"/>
                      <a:gd name="connsiteY0" fmla="*/ 47625 h 76213"/>
                      <a:gd name="connsiteX1" fmla="*/ 114300 w 279400"/>
                      <a:gd name="connsiteY1" fmla="*/ 76200 h 76213"/>
                      <a:gd name="connsiteX2" fmla="*/ 212725 w 279400"/>
                      <a:gd name="connsiteY2" fmla="*/ 44450 h 76213"/>
                      <a:gd name="connsiteX3" fmla="*/ 279400 w 279400"/>
                      <a:gd name="connsiteY3" fmla="*/ 0 h 762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9400" h="76213">
                        <a:moveTo>
                          <a:pt x="0" y="47625"/>
                        </a:moveTo>
                        <a:cubicBezTo>
                          <a:pt x="39423" y="62177"/>
                          <a:pt x="78846" y="76729"/>
                          <a:pt x="114300" y="76200"/>
                        </a:cubicBezTo>
                        <a:cubicBezTo>
                          <a:pt x="149754" y="75671"/>
                          <a:pt x="185208" y="57150"/>
                          <a:pt x="212725" y="44450"/>
                        </a:cubicBezTo>
                        <a:cubicBezTo>
                          <a:pt x="240242" y="31750"/>
                          <a:pt x="259821" y="15875"/>
                          <a:pt x="279400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Freeform 323">
                    <a:extLst>
                      <a:ext uri="{FF2B5EF4-FFF2-40B4-BE49-F238E27FC236}">
                        <a16:creationId xmlns:a16="http://schemas.microsoft.com/office/drawing/2014/main" id="{9EF85C9B-DB76-9A69-A1E8-7ADD377F00B0}"/>
                      </a:ext>
                    </a:extLst>
                  </p:cNvPr>
                  <p:cNvSpPr/>
                  <p:nvPr/>
                </p:nvSpPr>
                <p:spPr>
                  <a:xfrm>
                    <a:off x="2664220" y="2152916"/>
                    <a:ext cx="82272" cy="166421"/>
                  </a:xfrm>
                  <a:custGeom>
                    <a:avLst/>
                    <a:gdLst>
                      <a:gd name="connsiteX0" fmla="*/ 9786 w 82272"/>
                      <a:gd name="connsiteY0" fmla="*/ 2264 h 166421"/>
                      <a:gd name="connsiteX1" fmla="*/ 58363 w 82272"/>
                      <a:gd name="connsiteY1" fmla="*/ 47359 h 166421"/>
                      <a:gd name="connsiteX2" fmla="*/ 78749 w 82272"/>
                      <a:gd name="connsiteY2" fmla="*/ 44184 h 166421"/>
                      <a:gd name="connsiteX3" fmla="*/ 78749 w 82272"/>
                      <a:gd name="connsiteY3" fmla="*/ 158484 h 166421"/>
                      <a:gd name="connsiteX4" fmla="*/ 71183 w 82272"/>
                      <a:gd name="connsiteY4" fmla="*/ 161230 h 166421"/>
                      <a:gd name="connsiteX5" fmla="*/ 71183 w 82272"/>
                      <a:gd name="connsiteY5" fmla="*/ 163059 h 166421"/>
                      <a:gd name="connsiteX6" fmla="*/ 66142 w 82272"/>
                      <a:gd name="connsiteY6" fmla="*/ 163059 h 166421"/>
                      <a:gd name="connsiteX7" fmla="*/ 56877 w 82272"/>
                      <a:gd name="connsiteY7" fmla="*/ 166421 h 166421"/>
                      <a:gd name="connsiteX8" fmla="*/ 53248 w 82272"/>
                      <a:gd name="connsiteY8" fmla="*/ 163059 h 166421"/>
                      <a:gd name="connsiteX9" fmla="*/ 8966 w 82272"/>
                      <a:gd name="connsiteY9" fmla="*/ 163059 h 166421"/>
                      <a:gd name="connsiteX10" fmla="*/ 8966 w 82272"/>
                      <a:gd name="connsiteY10" fmla="*/ 67151 h 166421"/>
                      <a:gd name="connsiteX11" fmla="*/ 1637 w 82272"/>
                      <a:gd name="connsiteY11" fmla="*/ 27788 h 166421"/>
                      <a:gd name="connsiteX12" fmla="*/ 601 w 82272"/>
                      <a:gd name="connsiteY12" fmla="*/ 2909 h 166421"/>
                      <a:gd name="connsiteX13" fmla="*/ 9786 w 82272"/>
                      <a:gd name="connsiteY13" fmla="*/ 2264 h 166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2272" h="166421">
                        <a:moveTo>
                          <a:pt x="9786" y="2264"/>
                        </a:moveTo>
                        <a:cubicBezTo>
                          <a:pt x="23748" y="11045"/>
                          <a:pt x="49019" y="42596"/>
                          <a:pt x="58363" y="47359"/>
                        </a:cubicBezTo>
                        <a:cubicBezTo>
                          <a:pt x="70822" y="53709"/>
                          <a:pt x="75351" y="25663"/>
                          <a:pt x="78749" y="44184"/>
                        </a:cubicBezTo>
                        <a:cubicBezTo>
                          <a:pt x="78749" y="44184"/>
                          <a:pt x="86677" y="142080"/>
                          <a:pt x="78749" y="158484"/>
                        </a:cubicBezTo>
                        <a:lnTo>
                          <a:pt x="71183" y="161230"/>
                        </a:lnTo>
                        <a:lnTo>
                          <a:pt x="71183" y="163059"/>
                        </a:lnTo>
                        <a:lnTo>
                          <a:pt x="66142" y="163059"/>
                        </a:lnTo>
                        <a:lnTo>
                          <a:pt x="56877" y="166421"/>
                        </a:lnTo>
                        <a:lnTo>
                          <a:pt x="53248" y="163059"/>
                        </a:lnTo>
                        <a:lnTo>
                          <a:pt x="8966" y="163059"/>
                        </a:lnTo>
                        <a:lnTo>
                          <a:pt x="8966" y="67151"/>
                        </a:lnTo>
                        <a:lnTo>
                          <a:pt x="1637" y="27788"/>
                        </a:lnTo>
                        <a:cubicBezTo>
                          <a:pt x="0" y="15973"/>
                          <a:pt x="-531" y="6878"/>
                          <a:pt x="601" y="2909"/>
                        </a:cubicBezTo>
                        <a:cubicBezTo>
                          <a:pt x="1734" y="-1060"/>
                          <a:pt x="5131" y="-663"/>
                          <a:pt x="9786" y="2264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306" name="Rectangle 305">
                  <a:extLst>
                    <a:ext uri="{FF2B5EF4-FFF2-40B4-BE49-F238E27FC236}">
                      <a16:creationId xmlns:a16="http://schemas.microsoft.com/office/drawing/2014/main" id="{94B587C9-AB19-3EB5-4C7E-84689B24D1DC}"/>
                    </a:ext>
                  </a:extLst>
                </p:cNvPr>
                <p:cNvSpPr/>
                <p:nvPr/>
              </p:nvSpPr>
              <p:spPr>
                <a:xfrm rot="20438252">
                  <a:off x="2797358" y="2162721"/>
                  <a:ext cx="82550" cy="45719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9" name="Freeform 358">
                <a:extLst>
                  <a:ext uri="{FF2B5EF4-FFF2-40B4-BE49-F238E27FC236}">
                    <a16:creationId xmlns:a16="http://schemas.microsoft.com/office/drawing/2014/main" id="{155D9513-AFD2-0768-DE27-F812E2FEEB35}"/>
                  </a:ext>
                </a:extLst>
              </p:cNvPr>
              <p:cNvSpPr/>
              <p:nvPr/>
            </p:nvSpPr>
            <p:spPr>
              <a:xfrm>
                <a:off x="3662440" y="1969756"/>
                <a:ext cx="108401" cy="71003"/>
              </a:xfrm>
              <a:custGeom>
                <a:avLst/>
                <a:gdLst>
                  <a:gd name="connsiteX0" fmla="*/ 4 w 209165"/>
                  <a:gd name="connsiteY0" fmla="*/ 73608 h 283753"/>
                  <a:gd name="connsiteX1" fmla="*/ 57154 w 209165"/>
                  <a:gd name="connsiteY1" fmla="*/ 283158 h 283753"/>
                  <a:gd name="connsiteX2" fmla="*/ 69854 w 209165"/>
                  <a:gd name="connsiteY2" fmla="*/ 140283 h 283753"/>
                  <a:gd name="connsiteX3" fmla="*/ 149229 w 209165"/>
                  <a:gd name="connsiteY3" fmla="*/ 248233 h 283753"/>
                  <a:gd name="connsiteX4" fmla="*/ 196854 w 209165"/>
                  <a:gd name="connsiteY4" fmla="*/ 270458 h 283753"/>
                  <a:gd name="connsiteX5" fmla="*/ 206379 w 209165"/>
                  <a:gd name="connsiteY5" fmla="*/ 219658 h 283753"/>
                  <a:gd name="connsiteX6" fmla="*/ 155579 w 209165"/>
                  <a:gd name="connsiteY6" fmla="*/ 99008 h 283753"/>
                  <a:gd name="connsiteX7" fmla="*/ 60329 w 209165"/>
                  <a:gd name="connsiteY7" fmla="*/ 583 h 283753"/>
                  <a:gd name="connsiteX8" fmla="*/ 4 w 209165"/>
                  <a:gd name="connsiteY8" fmla="*/ 73608 h 283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9165" h="283753">
                    <a:moveTo>
                      <a:pt x="4" y="73608"/>
                    </a:moveTo>
                    <a:cubicBezTo>
                      <a:pt x="-525" y="120704"/>
                      <a:pt x="45512" y="272046"/>
                      <a:pt x="57154" y="283158"/>
                    </a:cubicBezTo>
                    <a:cubicBezTo>
                      <a:pt x="68796" y="294271"/>
                      <a:pt x="54508" y="146104"/>
                      <a:pt x="69854" y="140283"/>
                    </a:cubicBezTo>
                    <a:cubicBezTo>
                      <a:pt x="85200" y="134462"/>
                      <a:pt x="128062" y="226537"/>
                      <a:pt x="149229" y="248233"/>
                    </a:cubicBezTo>
                    <a:cubicBezTo>
                      <a:pt x="170396" y="269929"/>
                      <a:pt x="187329" y="275221"/>
                      <a:pt x="196854" y="270458"/>
                    </a:cubicBezTo>
                    <a:cubicBezTo>
                      <a:pt x="206379" y="265695"/>
                      <a:pt x="213258" y="248233"/>
                      <a:pt x="206379" y="219658"/>
                    </a:cubicBezTo>
                    <a:cubicBezTo>
                      <a:pt x="199500" y="191083"/>
                      <a:pt x="179921" y="135521"/>
                      <a:pt x="155579" y="99008"/>
                    </a:cubicBezTo>
                    <a:cubicBezTo>
                      <a:pt x="131237" y="62495"/>
                      <a:pt x="87846" y="5875"/>
                      <a:pt x="60329" y="583"/>
                    </a:cubicBezTo>
                    <a:cubicBezTo>
                      <a:pt x="32812" y="-4709"/>
                      <a:pt x="533" y="26512"/>
                      <a:pt x="4" y="73608"/>
                    </a:cubicBezTo>
                    <a:close/>
                  </a:path>
                </a:pathLst>
              </a:custGeom>
              <a:solidFill>
                <a:srgbClr val="D58D69"/>
              </a:solidFill>
              <a:ln>
                <a:solidFill>
                  <a:srgbClr val="D58D6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360" name="Freeform 359">
                <a:extLst>
                  <a:ext uri="{FF2B5EF4-FFF2-40B4-BE49-F238E27FC236}">
                    <a16:creationId xmlns:a16="http://schemas.microsoft.com/office/drawing/2014/main" id="{69A3A07F-CC11-B5AD-228D-6D3F29FCBC2D}"/>
                  </a:ext>
                </a:extLst>
              </p:cNvPr>
              <p:cNvSpPr/>
              <p:nvPr/>
            </p:nvSpPr>
            <p:spPr>
              <a:xfrm>
                <a:off x="3488821" y="1974619"/>
                <a:ext cx="327025" cy="155575"/>
              </a:xfrm>
              <a:custGeom>
                <a:avLst/>
                <a:gdLst>
                  <a:gd name="connsiteX0" fmla="*/ 0 w 327025"/>
                  <a:gd name="connsiteY0" fmla="*/ 95250 h 155575"/>
                  <a:gd name="connsiteX1" fmla="*/ 193675 w 327025"/>
                  <a:gd name="connsiteY1" fmla="*/ 155575 h 155575"/>
                  <a:gd name="connsiteX2" fmla="*/ 327025 w 327025"/>
                  <a:gd name="connsiteY2" fmla="*/ 76200 h 155575"/>
                  <a:gd name="connsiteX3" fmla="*/ 114300 w 327025"/>
                  <a:gd name="connsiteY3" fmla="*/ 0 h 155575"/>
                  <a:gd name="connsiteX4" fmla="*/ 0 w 327025"/>
                  <a:gd name="connsiteY4" fmla="*/ 95250 h 155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7025" h="155575">
                    <a:moveTo>
                      <a:pt x="0" y="95250"/>
                    </a:moveTo>
                    <a:lnTo>
                      <a:pt x="193675" y="155575"/>
                    </a:lnTo>
                    <a:lnTo>
                      <a:pt x="327025" y="76200"/>
                    </a:lnTo>
                    <a:lnTo>
                      <a:pt x="114300" y="0"/>
                    </a:lnTo>
                    <a:lnTo>
                      <a:pt x="0" y="9525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1" name="Straight Connector 360">
                <a:extLst>
                  <a:ext uri="{FF2B5EF4-FFF2-40B4-BE49-F238E27FC236}">
                    <a16:creationId xmlns:a16="http://schemas.microsoft.com/office/drawing/2014/main" id="{B7021059-E48B-8693-92E6-28F23A478B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65210" y="2005582"/>
                <a:ext cx="47257" cy="43847"/>
              </a:xfrm>
              <a:prstGeom prst="line">
                <a:avLst/>
              </a:prstGeom>
              <a:ln w="127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2" name="Freeform 361">
                <a:extLst>
                  <a:ext uri="{FF2B5EF4-FFF2-40B4-BE49-F238E27FC236}">
                    <a16:creationId xmlns:a16="http://schemas.microsoft.com/office/drawing/2014/main" id="{1BDCD388-B880-5879-C905-86A5572D0C94}"/>
                  </a:ext>
                </a:extLst>
              </p:cNvPr>
              <p:cNvSpPr/>
              <p:nvPr/>
            </p:nvSpPr>
            <p:spPr>
              <a:xfrm>
                <a:off x="3451203" y="1957399"/>
                <a:ext cx="139125" cy="114404"/>
              </a:xfrm>
              <a:custGeom>
                <a:avLst/>
                <a:gdLst>
                  <a:gd name="connsiteX0" fmla="*/ 62908 w 124402"/>
                  <a:gd name="connsiteY0" fmla="*/ 1339 h 106361"/>
                  <a:gd name="connsiteX1" fmla="*/ 2583 w 124402"/>
                  <a:gd name="connsiteY1" fmla="*/ 71189 h 106361"/>
                  <a:gd name="connsiteX2" fmla="*/ 18458 w 124402"/>
                  <a:gd name="connsiteY2" fmla="*/ 99764 h 106361"/>
                  <a:gd name="connsiteX3" fmla="*/ 85133 w 124402"/>
                  <a:gd name="connsiteY3" fmla="*/ 102939 h 106361"/>
                  <a:gd name="connsiteX4" fmla="*/ 123233 w 124402"/>
                  <a:gd name="connsiteY4" fmla="*/ 58489 h 106361"/>
                  <a:gd name="connsiteX5" fmla="*/ 113708 w 124402"/>
                  <a:gd name="connsiteY5" fmla="*/ 26739 h 106361"/>
                  <a:gd name="connsiteX6" fmla="*/ 62908 w 124402"/>
                  <a:gd name="connsiteY6" fmla="*/ 1339 h 106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402" h="106361">
                    <a:moveTo>
                      <a:pt x="62908" y="1339"/>
                    </a:moveTo>
                    <a:cubicBezTo>
                      <a:pt x="44387" y="8747"/>
                      <a:pt x="9991" y="54785"/>
                      <a:pt x="2583" y="71189"/>
                    </a:cubicBezTo>
                    <a:cubicBezTo>
                      <a:pt x="-4825" y="87593"/>
                      <a:pt x="4700" y="94472"/>
                      <a:pt x="18458" y="99764"/>
                    </a:cubicBezTo>
                    <a:cubicBezTo>
                      <a:pt x="32216" y="105056"/>
                      <a:pt x="67671" y="109818"/>
                      <a:pt x="85133" y="102939"/>
                    </a:cubicBezTo>
                    <a:cubicBezTo>
                      <a:pt x="102595" y="96060"/>
                      <a:pt x="118470" y="71189"/>
                      <a:pt x="123233" y="58489"/>
                    </a:cubicBezTo>
                    <a:cubicBezTo>
                      <a:pt x="127996" y="45789"/>
                      <a:pt x="116883" y="34147"/>
                      <a:pt x="113708" y="26739"/>
                    </a:cubicBezTo>
                    <a:cubicBezTo>
                      <a:pt x="110533" y="19331"/>
                      <a:pt x="81429" y="-6069"/>
                      <a:pt x="62908" y="1339"/>
                    </a:cubicBezTo>
                    <a:close/>
                  </a:path>
                </a:pathLst>
              </a:custGeom>
              <a:solidFill>
                <a:srgbClr val="D58D6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3" name="Straight Connector 362">
                <a:extLst>
                  <a:ext uri="{FF2B5EF4-FFF2-40B4-BE49-F238E27FC236}">
                    <a16:creationId xmlns:a16="http://schemas.microsoft.com/office/drawing/2014/main" id="{F100CCC5-D239-5BFD-ACB2-5302D7E40A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83211" y="1933004"/>
                <a:ext cx="47257" cy="43847"/>
              </a:xfrm>
              <a:prstGeom prst="line">
                <a:avLst/>
              </a:prstGeom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4" name="Freeform 363">
                <a:extLst>
                  <a:ext uri="{FF2B5EF4-FFF2-40B4-BE49-F238E27FC236}">
                    <a16:creationId xmlns:a16="http://schemas.microsoft.com/office/drawing/2014/main" id="{1CA8485D-8816-CF9C-B423-4FA5DCDA6C22}"/>
                  </a:ext>
                </a:extLst>
              </p:cNvPr>
              <p:cNvSpPr/>
              <p:nvPr/>
            </p:nvSpPr>
            <p:spPr>
              <a:xfrm rot="20650706">
                <a:off x="3682472" y="1979453"/>
                <a:ext cx="45719" cy="67258"/>
              </a:xfrm>
              <a:custGeom>
                <a:avLst/>
                <a:gdLst>
                  <a:gd name="connsiteX0" fmla="*/ 770 w 56186"/>
                  <a:gd name="connsiteY0" fmla="*/ 7467 h 90595"/>
                  <a:gd name="connsiteX1" fmla="*/ 22995 w 56186"/>
                  <a:gd name="connsiteY1" fmla="*/ 90017 h 90595"/>
                  <a:gd name="connsiteX2" fmla="*/ 51570 w 56186"/>
                  <a:gd name="connsiteY2" fmla="*/ 42392 h 90595"/>
                  <a:gd name="connsiteX3" fmla="*/ 51570 w 56186"/>
                  <a:gd name="connsiteY3" fmla="*/ 7467 h 90595"/>
                  <a:gd name="connsiteX4" fmla="*/ 770 w 56186"/>
                  <a:gd name="connsiteY4" fmla="*/ 7467 h 9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86" h="90595">
                    <a:moveTo>
                      <a:pt x="770" y="7467"/>
                    </a:moveTo>
                    <a:cubicBezTo>
                      <a:pt x="-3992" y="21225"/>
                      <a:pt x="14528" y="84196"/>
                      <a:pt x="22995" y="90017"/>
                    </a:cubicBezTo>
                    <a:cubicBezTo>
                      <a:pt x="31462" y="95838"/>
                      <a:pt x="46808" y="56150"/>
                      <a:pt x="51570" y="42392"/>
                    </a:cubicBezTo>
                    <a:cubicBezTo>
                      <a:pt x="56332" y="28634"/>
                      <a:pt x="58978" y="12759"/>
                      <a:pt x="51570" y="7467"/>
                    </a:cubicBezTo>
                    <a:cubicBezTo>
                      <a:pt x="44162" y="2175"/>
                      <a:pt x="5532" y="-6291"/>
                      <a:pt x="770" y="7467"/>
                    </a:cubicBezTo>
                    <a:close/>
                  </a:path>
                </a:pathLst>
              </a:custGeom>
              <a:solidFill>
                <a:srgbClr val="D58D69"/>
              </a:solidFill>
              <a:ln>
                <a:solidFill>
                  <a:srgbClr val="D58D6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Freeform 238">
                <a:extLst>
                  <a:ext uri="{FF2B5EF4-FFF2-40B4-BE49-F238E27FC236}">
                    <a16:creationId xmlns:a16="http://schemas.microsoft.com/office/drawing/2014/main" id="{F94F0814-BEC4-5024-1B9C-1281170BDB18}"/>
                  </a:ext>
                </a:extLst>
              </p:cNvPr>
              <p:cNvSpPr/>
              <p:nvPr/>
            </p:nvSpPr>
            <p:spPr>
              <a:xfrm>
                <a:off x="3168996" y="1726168"/>
                <a:ext cx="386989" cy="381581"/>
              </a:xfrm>
              <a:custGeom>
                <a:avLst/>
                <a:gdLst>
                  <a:gd name="connsiteX0" fmla="*/ 159055 w 386989"/>
                  <a:gd name="connsiteY0" fmla="*/ 194217 h 381581"/>
                  <a:gd name="connsiteX1" fmla="*/ 130480 w 386989"/>
                  <a:gd name="connsiteY1" fmla="*/ 92617 h 381581"/>
                  <a:gd name="connsiteX2" fmla="*/ 95555 w 386989"/>
                  <a:gd name="connsiteY2" fmla="*/ 6892 h 381581"/>
                  <a:gd name="connsiteX3" fmla="*/ 35230 w 386989"/>
                  <a:gd name="connsiteY3" fmla="*/ 16417 h 381581"/>
                  <a:gd name="connsiteX4" fmla="*/ 305 w 386989"/>
                  <a:gd name="connsiteY4" fmla="*/ 105317 h 381581"/>
                  <a:gd name="connsiteX5" fmla="*/ 54280 w 386989"/>
                  <a:gd name="connsiteY5" fmla="*/ 248192 h 381581"/>
                  <a:gd name="connsiteX6" fmla="*/ 105080 w 386989"/>
                  <a:gd name="connsiteY6" fmla="*/ 352967 h 381581"/>
                  <a:gd name="connsiteX7" fmla="*/ 149530 w 386989"/>
                  <a:gd name="connsiteY7" fmla="*/ 381542 h 381581"/>
                  <a:gd name="connsiteX8" fmla="*/ 289230 w 386989"/>
                  <a:gd name="connsiteY8" fmla="*/ 359317 h 381581"/>
                  <a:gd name="connsiteX9" fmla="*/ 317805 w 386989"/>
                  <a:gd name="connsiteY9" fmla="*/ 365667 h 381581"/>
                  <a:gd name="connsiteX10" fmla="*/ 384480 w 386989"/>
                  <a:gd name="connsiteY10" fmla="*/ 333917 h 381581"/>
                  <a:gd name="connsiteX11" fmla="*/ 359080 w 386989"/>
                  <a:gd name="connsiteY11" fmla="*/ 270417 h 381581"/>
                  <a:gd name="connsiteX12" fmla="*/ 232080 w 386989"/>
                  <a:gd name="connsiteY12" fmla="*/ 273592 h 381581"/>
                  <a:gd name="connsiteX13" fmla="*/ 187630 w 386989"/>
                  <a:gd name="connsiteY13" fmla="*/ 273592 h 381581"/>
                  <a:gd name="connsiteX14" fmla="*/ 159055 w 386989"/>
                  <a:gd name="connsiteY14" fmla="*/ 194217 h 38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6989" h="381581">
                    <a:moveTo>
                      <a:pt x="159055" y="194217"/>
                    </a:moveTo>
                    <a:cubicBezTo>
                      <a:pt x="149530" y="164055"/>
                      <a:pt x="141063" y="123838"/>
                      <a:pt x="130480" y="92617"/>
                    </a:cubicBezTo>
                    <a:cubicBezTo>
                      <a:pt x="119897" y="61396"/>
                      <a:pt x="111430" y="19592"/>
                      <a:pt x="95555" y="6892"/>
                    </a:cubicBezTo>
                    <a:cubicBezTo>
                      <a:pt x="79680" y="-5808"/>
                      <a:pt x="51105" y="13"/>
                      <a:pt x="35230" y="16417"/>
                    </a:cubicBezTo>
                    <a:cubicBezTo>
                      <a:pt x="19355" y="32821"/>
                      <a:pt x="-2870" y="66688"/>
                      <a:pt x="305" y="105317"/>
                    </a:cubicBezTo>
                    <a:cubicBezTo>
                      <a:pt x="3480" y="143946"/>
                      <a:pt x="36817" y="206917"/>
                      <a:pt x="54280" y="248192"/>
                    </a:cubicBezTo>
                    <a:cubicBezTo>
                      <a:pt x="71742" y="289467"/>
                      <a:pt x="89205" y="330742"/>
                      <a:pt x="105080" y="352967"/>
                    </a:cubicBezTo>
                    <a:cubicBezTo>
                      <a:pt x="120955" y="375192"/>
                      <a:pt x="118838" y="380484"/>
                      <a:pt x="149530" y="381542"/>
                    </a:cubicBezTo>
                    <a:cubicBezTo>
                      <a:pt x="180222" y="382600"/>
                      <a:pt x="261184" y="361963"/>
                      <a:pt x="289230" y="359317"/>
                    </a:cubicBezTo>
                    <a:cubicBezTo>
                      <a:pt x="317276" y="356671"/>
                      <a:pt x="301930" y="369900"/>
                      <a:pt x="317805" y="365667"/>
                    </a:cubicBezTo>
                    <a:cubicBezTo>
                      <a:pt x="333680" y="361434"/>
                      <a:pt x="377601" y="349792"/>
                      <a:pt x="384480" y="333917"/>
                    </a:cubicBezTo>
                    <a:cubicBezTo>
                      <a:pt x="391359" y="318042"/>
                      <a:pt x="384480" y="280471"/>
                      <a:pt x="359080" y="270417"/>
                    </a:cubicBezTo>
                    <a:cubicBezTo>
                      <a:pt x="333680" y="260363"/>
                      <a:pt x="260655" y="273063"/>
                      <a:pt x="232080" y="273592"/>
                    </a:cubicBezTo>
                    <a:cubicBezTo>
                      <a:pt x="203505" y="274121"/>
                      <a:pt x="198213" y="285763"/>
                      <a:pt x="187630" y="273592"/>
                    </a:cubicBezTo>
                    <a:cubicBezTo>
                      <a:pt x="177047" y="261421"/>
                      <a:pt x="168580" y="224379"/>
                      <a:pt x="159055" y="194217"/>
                    </a:cubicBezTo>
                    <a:close/>
                  </a:path>
                </a:pathLst>
              </a:custGeom>
              <a:solidFill>
                <a:srgbClr val="2C4B58"/>
              </a:solidFill>
              <a:ln w="6350">
                <a:solidFill>
                  <a:srgbClr val="12313E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17E5831A-E256-3204-CD94-C8D0FD76857B}"/>
                  </a:ext>
                </a:extLst>
              </p:cNvPr>
              <p:cNvGrpSpPr/>
              <p:nvPr/>
            </p:nvGrpSpPr>
            <p:grpSpPr>
              <a:xfrm rot="20492673">
                <a:off x="3199782" y="1821868"/>
                <a:ext cx="87752" cy="109758"/>
                <a:chOff x="2252192" y="2268126"/>
                <a:chExt cx="244878" cy="306289"/>
              </a:xfrm>
            </p:grpSpPr>
            <p:sp>
              <p:nvSpPr>
                <p:cNvPr id="241" name="Delay 240">
                  <a:extLst>
                    <a:ext uri="{FF2B5EF4-FFF2-40B4-BE49-F238E27FC236}">
                      <a16:creationId xmlns:a16="http://schemas.microsoft.com/office/drawing/2014/main" id="{53F83C3A-B602-4D7A-567D-3A49F8635D18}"/>
                    </a:ext>
                  </a:extLst>
                </p:cNvPr>
                <p:cNvSpPr/>
                <p:nvPr/>
              </p:nvSpPr>
              <p:spPr>
                <a:xfrm rot="5400000">
                  <a:off x="2248590" y="2325935"/>
                  <a:ext cx="252082" cy="244878"/>
                </a:xfrm>
                <a:prstGeom prst="flowChartDelay">
                  <a:avLst/>
                </a:prstGeom>
                <a:solidFill>
                  <a:srgbClr val="395762"/>
                </a:solidFill>
                <a:ln w="254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ound Same Side Corner Rectangle 244">
                  <a:extLst>
                    <a:ext uri="{FF2B5EF4-FFF2-40B4-BE49-F238E27FC236}">
                      <a16:creationId xmlns:a16="http://schemas.microsoft.com/office/drawing/2014/main" id="{1B60ED7A-1247-7288-9C7D-F5A17432A44F}"/>
                    </a:ext>
                  </a:extLst>
                </p:cNvPr>
                <p:cNvSpPr/>
                <p:nvPr/>
              </p:nvSpPr>
              <p:spPr>
                <a:xfrm>
                  <a:off x="2252336" y="2268126"/>
                  <a:ext cx="244664" cy="51674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54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7-Point Star 245">
                  <a:extLst>
                    <a:ext uri="{FF2B5EF4-FFF2-40B4-BE49-F238E27FC236}">
                      <a16:creationId xmlns:a16="http://schemas.microsoft.com/office/drawing/2014/main" id="{E3BFFD30-A2D0-5AD6-0852-960B209BAEB2}"/>
                    </a:ext>
                  </a:extLst>
                </p:cNvPr>
                <p:cNvSpPr/>
                <p:nvPr/>
              </p:nvSpPr>
              <p:spPr>
                <a:xfrm>
                  <a:off x="2275541" y="2336708"/>
                  <a:ext cx="198177" cy="198177"/>
                </a:xfrm>
                <a:prstGeom prst="star7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540"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Oval 246">
                  <a:extLst>
                    <a:ext uri="{FF2B5EF4-FFF2-40B4-BE49-F238E27FC236}">
                      <a16:creationId xmlns:a16="http://schemas.microsoft.com/office/drawing/2014/main" id="{43038807-5A54-4161-76A6-E633AD933F6F}"/>
                    </a:ext>
                  </a:extLst>
                </p:cNvPr>
                <p:cNvSpPr/>
                <p:nvPr/>
              </p:nvSpPr>
              <p:spPr>
                <a:xfrm>
                  <a:off x="2321647" y="2387222"/>
                  <a:ext cx="108299" cy="108297"/>
                </a:xfrm>
                <a:prstGeom prst="ellips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54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99" name="Freeform 1198">
              <a:extLst>
                <a:ext uri="{FF2B5EF4-FFF2-40B4-BE49-F238E27FC236}">
                  <a16:creationId xmlns:a16="http://schemas.microsoft.com/office/drawing/2014/main" id="{F05ECEB5-53F4-5CE8-C087-7973B2097C85}"/>
                </a:ext>
              </a:extLst>
            </p:cNvPr>
            <p:cNvSpPr/>
            <p:nvPr/>
          </p:nvSpPr>
          <p:spPr>
            <a:xfrm rot="20691517">
              <a:off x="3341217" y="1848310"/>
              <a:ext cx="111005" cy="45719"/>
            </a:xfrm>
            <a:custGeom>
              <a:avLst/>
              <a:gdLst>
                <a:gd name="connsiteX0" fmla="*/ 0 w 358318"/>
                <a:gd name="connsiteY0" fmla="*/ 0 h 124259"/>
                <a:gd name="connsiteX1" fmla="*/ 358318 w 358318"/>
                <a:gd name="connsiteY1" fmla="*/ 0 h 124259"/>
                <a:gd name="connsiteX2" fmla="*/ 358318 w 358318"/>
                <a:gd name="connsiteY2" fmla="*/ 45719 h 124259"/>
                <a:gd name="connsiteX3" fmla="*/ 345953 w 358318"/>
                <a:gd name="connsiteY3" fmla="*/ 45719 h 124259"/>
                <a:gd name="connsiteX4" fmla="*/ 182913 w 358318"/>
                <a:gd name="connsiteY4" fmla="*/ 124259 h 124259"/>
                <a:gd name="connsiteX5" fmla="*/ 19874 w 358318"/>
                <a:gd name="connsiteY5" fmla="*/ 45719 h 124259"/>
                <a:gd name="connsiteX6" fmla="*/ 0 w 358318"/>
                <a:gd name="connsiteY6" fmla="*/ 45719 h 12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318" h="124259">
                  <a:moveTo>
                    <a:pt x="0" y="0"/>
                  </a:moveTo>
                  <a:lnTo>
                    <a:pt x="358318" y="0"/>
                  </a:lnTo>
                  <a:lnTo>
                    <a:pt x="358318" y="45719"/>
                  </a:lnTo>
                  <a:lnTo>
                    <a:pt x="345953" y="45719"/>
                  </a:lnTo>
                  <a:lnTo>
                    <a:pt x="182913" y="124259"/>
                  </a:lnTo>
                  <a:lnTo>
                    <a:pt x="19874" y="45719"/>
                  </a:lnTo>
                  <a:lnTo>
                    <a:pt x="0" y="45719"/>
                  </a:lnTo>
                  <a:close/>
                </a:path>
              </a:pathLst>
            </a:custGeom>
            <a:solidFill>
              <a:srgbClr val="12313E"/>
            </a:solidFill>
            <a:ln w="6350">
              <a:solidFill>
                <a:srgbClr val="12313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206" name="Straight Connector 1205">
              <a:extLst>
                <a:ext uri="{FF2B5EF4-FFF2-40B4-BE49-F238E27FC236}">
                  <a16:creationId xmlns:a16="http://schemas.microsoft.com/office/drawing/2014/main" id="{5B04CFA5-BA65-4C7E-CAAC-72175658E2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37263" y="1814569"/>
              <a:ext cx="95665" cy="25189"/>
            </a:xfrm>
            <a:prstGeom prst="line">
              <a:avLst/>
            </a:prstGeom>
            <a:ln w="9525" cap="rnd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2" name="Rectangle 1241">
            <a:extLst>
              <a:ext uri="{FF2B5EF4-FFF2-40B4-BE49-F238E27FC236}">
                <a16:creationId xmlns:a16="http://schemas.microsoft.com/office/drawing/2014/main" id="{C223076E-3F21-4066-0FC0-5A990C5E9148}"/>
              </a:ext>
            </a:extLst>
          </p:cNvPr>
          <p:cNvSpPr/>
          <p:nvPr/>
        </p:nvSpPr>
        <p:spPr>
          <a:xfrm>
            <a:off x="3112531" y="2056831"/>
            <a:ext cx="1339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</a:rPr>
              <a:t>LAW ENFORCEMENT OFFICERS (LEO)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CD380429-12AD-821F-F32E-C1B7FB1DDC13}"/>
              </a:ext>
            </a:extLst>
          </p:cNvPr>
          <p:cNvCxnSpPr>
            <a:cxnSpLocks/>
          </p:cNvCxnSpPr>
          <p:nvPr/>
        </p:nvCxnSpPr>
        <p:spPr>
          <a:xfrm>
            <a:off x="4860990" y="3177772"/>
            <a:ext cx="2949" cy="581407"/>
          </a:xfrm>
          <a:prstGeom prst="line">
            <a:avLst/>
          </a:prstGeom>
          <a:ln w="19050">
            <a:gradFill>
              <a:gsLst>
                <a:gs pos="19000">
                  <a:schemeClr val="bg1">
                    <a:lumMod val="85000"/>
                  </a:schemeClr>
                </a:gs>
                <a:gs pos="77000">
                  <a:schemeClr val="bg1">
                    <a:lumMod val="5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A681A235-4950-1CB5-B799-70CCD7E09227}"/>
              </a:ext>
            </a:extLst>
          </p:cNvPr>
          <p:cNvGrpSpPr/>
          <p:nvPr/>
        </p:nvGrpSpPr>
        <p:grpSpPr>
          <a:xfrm>
            <a:off x="4642125" y="2434314"/>
            <a:ext cx="446463" cy="807013"/>
            <a:chOff x="5034186" y="4064863"/>
            <a:chExt cx="446463" cy="807013"/>
          </a:xfrm>
        </p:grpSpPr>
        <p:cxnSp>
          <p:nvCxnSpPr>
            <p:cNvPr id="1043" name="Straight Connector 1042">
              <a:extLst>
                <a:ext uri="{FF2B5EF4-FFF2-40B4-BE49-F238E27FC236}">
                  <a16:creationId xmlns:a16="http://schemas.microsoft.com/office/drawing/2014/main" id="{AB4B2F83-A984-EF24-90E5-410E717CFEE2}"/>
                </a:ext>
              </a:extLst>
            </p:cNvPr>
            <p:cNvCxnSpPr>
              <a:cxnSpLocks/>
            </p:cNvCxnSpPr>
            <p:nvPr/>
          </p:nvCxnSpPr>
          <p:spPr>
            <a:xfrm>
              <a:off x="5034186" y="4064863"/>
              <a:ext cx="446463" cy="24648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CC144A6A-A2DE-DF29-BBF7-2D0CB3F4DBC7}"/>
                </a:ext>
              </a:extLst>
            </p:cNvPr>
            <p:cNvGrpSpPr/>
            <p:nvPr/>
          </p:nvGrpSpPr>
          <p:grpSpPr>
            <a:xfrm>
              <a:off x="5068497" y="4677946"/>
              <a:ext cx="262071" cy="193930"/>
              <a:chOff x="2807707" y="2798564"/>
              <a:chExt cx="426623" cy="315697"/>
            </a:xfrm>
          </p:grpSpPr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53933EA4-9F3B-22FD-11D9-688B6A7C4BE9}"/>
                  </a:ext>
                </a:extLst>
              </p:cNvPr>
              <p:cNvSpPr/>
              <p:nvPr/>
            </p:nvSpPr>
            <p:spPr>
              <a:xfrm>
                <a:off x="2807707" y="2803551"/>
                <a:ext cx="419836" cy="30945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isometricLeftDown"/>
                <a:lightRig rig="flat" dir="t"/>
              </a:scene3d>
              <a:sp3d extrusionH="127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0CEEB56E-494D-5C7F-0F11-6FA1AC5F99E0}"/>
                  </a:ext>
                </a:extLst>
              </p:cNvPr>
              <p:cNvGrpSpPr/>
              <p:nvPr/>
            </p:nvGrpSpPr>
            <p:grpSpPr>
              <a:xfrm>
                <a:off x="2814494" y="2798564"/>
                <a:ext cx="419836" cy="315697"/>
                <a:chOff x="18286" y="4441852"/>
                <a:chExt cx="1334532" cy="1003505"/>
              </a:xfrm>
              <a:scene3d>
                <a:camera prst="isometricLeftDown"/>
                <a:lightRig rig="threePt" dir="t"/>
              </a:scene3d>
            </p:grpSpPr>
            <p:grpSp>
              <p:nvGrpSpPr>
                <p:cNvPr id="252" name="Group 251">
                  <a:extLst>
                    <a:ext uri="{FF2B5EF4-FFF2-40B4-BE49-F238E27FC236}">
                      <a16:creationId xmlns:a16="http://schemas.microsoft.com/office/drawing/2014/main" id="{164F50C7-CD1E-6178-C1F8-7ABA7F8DC5C1}"/>
                    </a:ext>
                  </a:extLst>
                </p:cNvPr>
                <p:cNvGrpSpPr/>
                <p:nvPr/>
              </p:nvGrpSpPr>
              <p:grpSpPr>
                <a:xfrm>
                  <a:off x="312511" y="4453750"/>
                  <a:ext cx="750172" cy="989350"/>
                  <a:chOff x="312511" y="4453750"/>
                  <a:chExt cx="750172" cy="989350"/>
                </a:xfrm>
              </p:grpSpPr>
              <p:sp>
                <p:nvSpPr>
                  <p:cNvPr id="272" name="Rectangle 271">
                    <a:extLst>
                      <a:ext uri="{FF2B5EF4-FFF2-40B4-BE49-F238E27FC236}">
                        <a16:creationId xmlns:a16="http://schemas.microsoft.com/office/drawing/2014/main" id="{6DB61C79-B20A-BA50-01C0-773F7B3703E2}"/>
                      </a:ext>
                    </a:extLst>
                  </p:cNvPr>
                  <p:cNvSpPr/>
                  <p:nvPr/>
                </p:nvSpPr>
                <p:spPr>
                  <a:xfrm>
                    <a:off x="312511" y="4453750"/>
                    <a:ext cx="750172" cy="98935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Rectangle 272">
                    <a:extLst>
                      <a:ext uri="{FF2B5EF4-FFF2-40B4-BE49-F238E27FC236}">
                        <a16:creationId xmlns:a16="http://schemas.microsoft.com/office/drawing/2014/main" id="{4CAECA66-B770-E3EF-A974-B5AD8089EFBD}"/>
                      </a:ext>
                    </a:extLst>
                  </p:cNvPr>
                  <p:cNvSpPr/>
                  <p:nvPr/>
                </p:nvSpPr>
                <p:spPr>
                  <a:xfrm>
                    <a:off x="398270" y="4494601"/>
                    <a:ext cx="579166" cy="447341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Oval 273">
                    <a:extLst>
                      <a:ext uri="{FF2B5EF4-FFF2-40B4-BE49-F238E27FC236}">
                        <a16:creationId xmlns:a16="http://schemas.microsoft.com/office/drawing/2014/main" id="{23DD8F64-550E-968F-7638-6327B68406D5}"/>
                      </a:ext>
                    </a:extLst>
                  </p:cNvPr>
                  <p:cNvSpPr/>
                  <p:nvPr/>
                </p:nvSpPr>
                <p:spPr>
                  <a:xfrm>
                    <a:off x="331469" y="4518660"/>
                    <a:ext cx="45720" cy="4572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" name="Oval 274">
                    <a:extLst>
                      <a:ext uri="{FF2B5EF4-FFF2-40B4-BE49-F238E27FC236}">
                        <a16:creationId xmlns:a16="http://schemas.microsoft.com/office/drawing/2014/main" id="{C22014C3-D94C-8651-22B1-188F2920C2C2}"/>
                      </a:ext>
                    </a:extLst>
                  </p:cNvPr>
                  <p:cNvSpPr/>
                  <p:nvPr/>
                </p:nvSpPr>
                <p:spPr>
                  <a:xfrm>
                    <a:off x="331469" y="4632960"/>
                    <a:ext cx="45720" cy="4572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" name="Oval 275">
                    <a:extLst>
                      <a:ext uri="{FF2B5EF4-FFF2-40B4-BE49-F238E27FC236}">
                        <a16:creationId xmlns:a16="http://schemas.microsoft.com/office/drawing/2014/main" id="{5B067B08-C953-4E73-FF42-051A9D8382F6}"/>
                      </a:ext>
                    </a:extLst>
                  </p:cNvPr>
                  <p:cNvSpPr/>
                  <p:nvPr/>
                </p:nvSpPr>
                <p:spPr>
                  <a:xfrm>
                    <a:off x="331469" y="4747260"/>
                    <a:ext cx="45720" cy="4572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7" name="Oval 276">
                    <a:extLst>
                      <a:ext uri="{FF2B5EF4-FFF2-40B4-BE49-F238E27FC236}">
                        <a16:creationId xmlns:a16="http://schemas.microsoft.com/office/drawing/2014/main" id="{0A33C6CA-C8B1-AED6-03F3-28CE1AB367F3}"/>
                      </a:ext>
                    </a:extLst>
                  </p:cNvPr>
                  <p:cNvSpPr/>
                  <p:nvPr/>
                </p:nvSpPr>
                <p:spPr>
                  <a:xfrm>
                    <a:off x="331469" y="4861560"/>
                    <a:ext cx="45720" cy="4572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" name="Oval 277">
                    <a:extLst>
                      <a:ext uri="{FF2B5EF4-FFF2-40B4-BE49-F238E27FC236}">
                        <a16:creationId xmlns:a16="http://schemas.microsoft.com/office/drawing/2014/main" id="{AE98A262-F1A7-3F50-88AC-E02AAA9FAC39}"/>
                      </a:ext>
                    </a:extLst>
                  </p:cNvPr>
                  <p:cNvSpPr/>
                  <p:nvPr/>
                </p:nvSpPr>
                <p:spPr>
                  <a:xfrm>
                    <a:off x="1002029" y="4518660"/>
                    <a:ext cx="45720" cy="4572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9" name="Oval 278">
                    <a:extLst>
                      <a:ext uri="{FF2B5EF4-FFF2-40B4-BE49-F238E27FC236}">
                        <a16:creationId xmlns:a16="http://schemas.microsoft.com/office/drawing/2014/main" id="{A383E372-18A0-87F3-4290-592E6DEBC961}"/>
                      </a:ext>
                    </a:extLst>
                  </p:cNvPr>
                  <p:cNvSpPr/>
                  <p:nvPr/>
                </p:nvSpPr>
                <p:spPr>
                  <a:xfrm>
                    <a:off x="1002029" y="4632960"/>
                    <a:ext cx="45720" cy="4572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" name="Oval 279">
                    <a:extLst>
                      <a:ext uri="{FF2B5EF4-FFF2-40B4-BE49-F238E27FC236}">
                        <a16:creationId xmlns:a16="http://schemas.microsoft.com/office/drawing/2014/main" id="{89DDA42A-2FEF-DE2E-83F1-B5A1FC3156BA}"/>
                      </a:ext>
                    </a:extLst>
                  </p:cNvPr>
                  <p:cNvSpPr/>
                  <p:nvPr/>
                </p:nvSpPr>
                <p:spPr>
                  <a:xfrm>
                    <a:off x="1002029" y="4747260"/>
                    <a:ext cx="45720" cy="4572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" name="Oval 280">
                    <a:extLst>
                      <a:ext uri="{FF2B5EF4-FFF2-40B4-BE49-F238E27FC236}">
                        <a16:creationId xmlns:a16="http://schemas.microsoft.com/office/drawing/2014/main" id="{FB798EB7-3246-0E96-03BA-70BFAEBFDE55}"/>
                      </a:ext>
                    </a:extLst>
                  </p:cNvPr>
                  <p:cNvSpPr/>
                  <p:nvPr/>
                </p:nvSpPr>
                <p:spPr>
                  <a:xfrm>
                    <a:off x="1002029" y="4861560"/>
                    <a:ext cx="45720" cy="4572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" name="Rectangle 282">
                    <a:extLst>
                      <a:ext uri="{FF2B5EF4-FFF2-40B4-BE49-F238E27FC236}">
                        <a16:creationId xmlns:a16="http://schemas.microsoft.com/office/drawing/2014/main" id="{5FCC95C5-7715-5140-D4D8-68FA07D8B73C}"/>
                      </a:ext>
                    </a:extLst>
                  </p:cNvPr>
                  <p:cNvSpPr/>
                  <p:nvPr/>
                </p:nvSpPr>
                <p:spPr>
                  <a:xfrm>
                    <a:off x="475357" y="5047741"/>
                    <a:ext cx="411201" cy="331194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90" name="Straight Connector 289">
                    <a:extLst>
                      <a:ext uri="{FF2B5EF4-FFF2-40B4-BE49-F238E27FC236}">
                        <a16:creationId xmlns:a16="http://schemas.microsoft.com/office/drawing/2014/main" id="{EEDD669A-A616-6FA5-501C-B2C9865B76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7136" y="5047741"/>
                    <a:ext cx="0" cy="331194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3" name="Straight Connector 292">
                    <a:extLst>
                      <a:ext uri="{FF2B5EF4-FFF2-40B4-BE49-F238E27FC236}">
                        <a16:creationId xmlns:a16="http://schemas.microsoft.com/office/drawing/2014/main" id="{ABE349D3-2384-9DFF-5151-476BEECBEA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97115" y="5047741"/>
                    <a:ext cx="0" cy="331194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>
                    <a:extLst>
                      <a:ext uri="{FF2B5EF4-FFF2-40B4-BE49-F238E27FC236}">
                        <a16:creationId xmlns:a16="http://schemas.microsoft.com/office/drawing/2014/main" id="{9B4EE3CE-9B31-25BF-CF5B-A6594D7F6B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78812" y="5047741"/>
                    <a:ext cx="0" cy="331194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>
                    <a:extLst>
                      <a:ext uri="{FF2B5EF4-FFF2-40B4-BE49-F238E27FC236}">
                        <a16:creationId xmlns:a16="http://schemas.microsoft.com/office/drawing/2014/main" id="{DB1AB138-FA33-E9A3-4399-2D18CE2A68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75357" y="5119444"/>
                    <a:ext cx="404927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>
                    <a:extLst>
                      <a:ext uri="{FF2B5EF4-FFF2-40B4-BE49-F238E27FC236}">
                        <a16:creationId xmlns:a16="http://schemas.microsoft.com/office/drawing/2014/main" id="{C2364792-B60E-356E-C6B7-03609F009B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75357" y="5182601"/>
                    <a:ext cx="404927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>
                    <a:extLst>
                      <a:ext uri="{FF2B5EF4-FFF2-40B4-BE49-F238E27FC236}">
                        <a16:creationId xmlns:a16="http://schemas.microsoft.com/office/drawing/2014/main" id="{C9CEBC68-042A-48DC-B30A-BD10E46170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75357" y="5245758"/>
                    <a:ext cx="404927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>
                    <a:extLst>
                      <a:ext uri="{FF2B5EF4-FFF2-40B4-BE49-F238E27FC236}">
                        <a16:creationId xmlns:a16="http://schemas.microsoft.com/office/drawing/2014/main" id="{50055D8B-5908-DC71-ABBE-D8CF75719E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75357" y="5308914"/>
                    <a:ext cx="404927" cy="0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0" name="Oval 299">
                    <a:extLst>
                      <a:ext uri="{FF2B5EF4-FFF2-40B4-BE49-F238E27FC236}">
                        <a16:creationId xmlns:a16="http://schemas.microsoft.com/office/drawing/2014/main" id="{015B23E7-C5D1-414C-38FF-5DEF18DCDBF3}"/>
                      </a:ext>
                    </a:extLst>
                  </p:cNvPr>
                  <p:cNvSpPr/>
                  <p:nvPr/>
                </p:nvSpPr>
                <p:spPr>
                  <a:xfrm>
                    <a:off x="468626" y="4959386"/>
                    <a:ext cx="45720" cy="4572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Oval 300">
                    <a:extLst>
                      <a:ext uri="{FF2B5EF4-FFF2-40B4-BE49-F238E27FC236}">
                        <a16:creationId xmlns:a16="http://schemas.microsoft.com/office/drawing/2014/main" id="{6D7BE512-22CE-7730-00AB-A4D8F05750C2}"/>
                      </a:ext>
                    </a:extLst>
                  </p:cNvPr>
                  <p:cNvSpPr/>
                  <p:nvPr/>
                </p:nvSpPr>
                <p:spPr>
                  <a:xfrm>
                    <a:off x="599745" y="4959386"/>
                    <a:ext cx="45720" cy="4572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Oval 301">
                    <a:extLst>
                      <a:ext uri="{FF2B5EF4-FFF2-40B4-BE49-F238E27FC236}">
                        <a16:creationId xmlns:a16="http://schemas.microsoft.com/office/drawing/2014/main" id="{BECA8975-3955-B043-5EEF-13E4F187C313}"/>
                      </a:ext>
                    </a:extLst>
                  </p:cNvPr>
                  <p:cNvSpPr/>
                  <p:nvPr/>
                </p:nvSpPr>
                <p:spPr>
                  <a:xfrm>
                    <a:off x="730864" y="4959386"/>
                    <a:ext cx="45720" cy="4572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Oval 302">
                    <a:extLst>
                      <a:ext uri="{FF2B5EF4-FFF2-40B4-BE49-F238E27FC236}">
                        <a16:creationId xmlns:a16="http://schemas.microsoft.com/office/drawing/2014/main" id="{B11E1425-C819-3C61-C67C-D7F39206C7A4}"/>
                      </a:ext>
                    </a:extLst>
                  </p:cNvPr>
                  <p:cNvSpPr/>
                  <p:nvPr/>
                </p:nvSpPr>
                <p:spPr>
                  <a:xfrm>
                    <a:off x="861984" y="4959386"/>
                    <a:ext cx="45720" cy="4572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3" name="Group 252">
                  <a:extLst>
                    <a:ext uri="{FF2B5EF4-FFF2-40B4-BE49-F238E27FC236}">
                      <a16:creationId xmlns:a16="http://schemas.microsoft.com/office/drawing/2014/main" id="{DB8B1459-6877-2F72-BA0C-88F51977BCD8}"/>
                    </a:ext>
                  </a:extLst>
                </p:cNvPr>
                <p:cNvGrpSpPr/>
                <p:nvPr/>
              </p:nvGrpSpPr>
              <p:grpSpPr>
                <a:xfrm>
                  <a:off x="1070141" y="4445177"/>
                  <a:ext cx="282677" cy="1000180"/>
                  <a:chOff x="1070141" y="4445177"/>
                  <a:chExt cx="282677" cy="1000180"/>
                </a:xfrm>
              </p:grpSpPr>
              <p:sp>
                <p:nvSpPr>
                  <p:cNvPr id="264" name="Rectangle 263">
                    <a:extLst>
                      <a:ext uri="{FF2B5EF4-FFF2-40B4-BE49-F238E27FC236}">
                        <a16:creationId xmlns:a16="http://schemas.microsoft.com/office/drawing/2014/main" id="{1255F8F4-00CF-D671-E9DE-2CEECA733293}"/>
                      </a:ext>
                    </a:extLst>
                  </p:cNvPr>
                  <p:cNvSpPr/>
                  <p:nvPr/>
                </p:nvSpPr>
                <p:spPr>
                  <a:xfrm>
                    <a:off x="1070141" y="4456007"/>
                    <a:ext cx="282676" cy="98935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 264">
                    <a:extLst>
                      <a:ext uri="{FF2B5EF4-FFF2-40B4-BE49-F238E27FC236}">
                        <a16:creationId xmlns:a16="http://schemas.microsoft.com/office/drawing/2014/main" id="{EEE1A479-519C-7B27-F7C9-EB1AF8872D49}"/>
                      </a:ext>
                    </a:extLst>
                  </p:cNvPr>
                  <p:cNvSpPr/>
                  <p:nvPr/>
                </p:nvSpPr>
                <p:spPr>
                  <a:xfrm>
                    <a:off x="1111307" y="4560209"/>
                    <a:ext cx="210620" cy="202873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ound Same Side Corner Rectangle 265">
                    <a:extLst>
                      <a:ext uri="{FF2B5EF4-FFF2-40B4-BE49-F238E27FC236}">
                        <a16:creationId xmlns:a16="http://schemas.microsoft.com/office/drawing/2014/main" id="{2A27FA76-D506-6475-6233-66001018C9D4}"/>
                      </a:ext>
                    </a:extLst>
                  </p:cNvPr>
                  <p:cNvSpPr/>
                  <p:nvPr/>
                </p:nvSpPr>
                <p:spPr>
                  <a:xfrm>
                    <a:off x="1116226" y="4445177"/>
                    <a:ext cx="199522" cy="73483"/>
                  </a:xfrm>
                  <a:prstGeom prst="round2Same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Oval 266">
                    <a:extLst>
                      <a:ext uri="{FF2B5EF4-FFF2-40B4-BE49-F238E27FC236}">
                        <a16:creationId xmlns:a16="http://schemas.microsoft.com/office/drawing/2014/main" id="{D2623F79-95DF-3100-CCBC-20BC666C2487}"/>
                      </a:ext>
                    </a:extLst>
                  </p:cNvPr>
                  <p:cNvSpPr/>
                  <p:nvPr/>
                </p:nvSpPr>
                <p:spPr>
                  <a:xfrm>
                    <a:off x="1185732" y="4452480"/>
                    <a:ext cx="66675" cy="45719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accent6">
                        <a:lumMod val="40000"/>
                        <a:lumOff val="60000"/>
                      </a:schemeClr>
                    </a:solidFill>
                  </a:ln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" name="Oval 267">
                    <a:extLst>
                      <a:ext uri="{FF2B5EF4-FFF2-40B4-BE49-F238E27FC236}">
                        <a16:creationId xmlns:a16="http://schemas.microsoft.com/office/drawing/2014/main" id="{40A8A99C-FC41-B5F6-DFA9-12461E6F5FE8}"/>
                      </a:ext>
                    </a:extLst>
                  </p:cNvPr>
                  <p:cNvSpPr/>
                  <p:nvPr/>
                </p:nvSpPr>
                <p:spPr>
                  <a:xfrm>
                    <a:off x="1190147" y="4804406"/>
                    <a:ext cx="45720" cy="4572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9" name="Oval 268">
                    <a:extLst>
                      <a:ext uri="{FF2B5EF4-FFF2-40B4-BE49-F238E27FC236}">
                        <a16:creationId xmlns:a16="http://schemas.microsoft.com/office/drawing/2014/main" id="{AB3107C5-534A-0063-1F70-81CE031F532B}"/>
                      </a:ext>
                    </a:extLst>
                  </p:cNvPr>
                  <p:cNvSpPr/>
                  <p:nvPr/>
                </p:nvSpPr>
                <p:spPr>
                  <a:xfrm>
                    <a:off x="1190147" y="4904413"/>
                    <a:ext cx="45720" cy="4572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Oval 269">
                    <a:extLst>
                      <a:ext uri="{FF2B5EF4-FFF2-40B4-BE49-F238E27FC236}">
                        <a16:creationId xmlns:a16="http://schemas.microsoft.com/office/drawing/2014/main" id="{2B3F39EB-C68B-9C25-E173-9958EDAE5AB5}"/>
                      </a:ext>
                    </a:extLst>
                  </p:cNvPr>
                  <p:cNvSpPr/>
                  <p:nvPr/>
                </p:nvSpPr>
                <p:spPr>
                  <a:xfrm>
                    <a:off x="1190147" y="5009195"/>
                    <a:ext cx="45720" cy="4572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" name="L-Shape 270">
                    <a:extLst>
                      <a:ext uri="{FF2B5EF4-FFF2-40B4-BE49-F238E27FC236}">
                        <a16:creationId xmlns:a16="http://schemas.microsoft.com/office/drawing/2014/main" id="{AACA3DA5-4F09-686A-C28E-C65EEA9A0CA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96778" y="4986165"/>
                    <a:ext cx="637800" cy="274281"/>
                  </a:xfrm>
                  <a:prstGeom prst="corner">
                    <a:avLst>
                      <a:gd name="adj1" fmla="val 32636"/>
                      <a:gd name="adj2" fmla="val 110773"/>
                    </a:avLst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54" name="Group 253">
                  <a:extLst>
                    <a:ext uri="{FF2B5EF4-FFF2-40B4-BE49-F238E27FC236}">
                      <a16:creationId xmlns:a16="http://schemas.microsoft.com/office/drawing/2014/main" id="{CD1FC320-89E9-6496-86F3-FBDA81B2CF2E}"/>
                    </a:ext>
                  </a:extLst>
                </p:cNvPr>
                <p:cNvGrpSpPr/>
                <p:nvPr/>
              </p:nvGrpSpPr>
              <p:grpSpPr>
                <a:xfrm>
                  <a:off x="18286" y="4441852"/>
                  <a:ext cx="282677" cy="1000180"/>
                  <a:chOff x="1070141" y="4445177"/>
                  <a:chExt cx="282677" cy="1000180"/>
                </a:xfrm>
              </p:grpSpPr>
              <p:sp>
                <p:nvSpPr>
                  <p:cNvPr id="255" name="Rectangle 254">
                    <a:extLst>
                      <a:ext uri="{FF2B5EF4-FFF2-40B4-BE49-F238E27FC236}">
                        <a16:creationId xmlns:a16="http://schemas.microsoft.com/office/drawing/2014/main" id="{896D99FF-6B3B-09D5-3AA5-D63BACB17973}"/>
                      </a:ext>
                    </a:extLst>
                  </p:cNvPr>
                  <p:cNvSpPr/>
                  <p:nvPr/>
                </p:nvSpPr>
                <p:spPr>
                  <a:xfrm>
                    <a:off x="1070141" y="4456007"/>
                    <a:ext cx="282676" cy="98935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Rectangle 256">
                    <a:extLst>
                      <a:ext uri="{FF2B5EF4-FFF2-40B4-BE49-F238E27FC236}">
                        <a16:creationId xmlns:a16="http://schemas.microsoft.com/office/drawing/2014/main" id="{4CFCD845-6DCF-B23B-F3C5-ED3779317EDA}"/>
                      </a:ext>
                    </a:extLst>
                  </p:cNvPr>
                  <p:cNvSpPr/>
                  <p:nvPr/>
                </p:nvSpPr>
                <p:spPr>
                  <a:xfrm>
                    <a:off x="1111307" y="4560209"/>
                    <a:ext cx="210620" cy="202873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" name="Round Same Side Corner Rectangle 257">
                    <a:extLst>
                      <a:ext uri="{FF2B5EF4-FFF2-40B4-BE49-F238E27FC236}">
                        <a16:creationId xmlns:a16="http://schemas.microsoft.com/office/drawing/2014/main" id="{0B87F6EA-22D6-6CD1-0EED-17D1BEA13397}"/>
                      </a:ext>
                    </a:extLst>
                  </p:cNvPr>
                  <p:cNvSpPr/>
                  <p:nvPr/>
                </p:nvSpPr>
                <p:spPr>
                  <a:xfrm>
                    <a:off x="1116226" y="4445177"/>
                    <a:ext cx="199522" cy="73483"/>
                  </a:xfrm>
                  <a:prstGeom prst="round2Same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" name="Oval 258">
                    <a:extLst>
                      <a:ext uri="{FF2B5EF4-FFF2-40B4-BE49-F238E27FC236}">
                        <a16:creationId xmlns:a16="http://schemas.microsoft.com/office/drawing/2014/main" id="{D0CB8AF4-B39C-4EE4-A658-29F9BE7EA732}"/>
                      </a:ext>
                    </a:extLst>
                  </p:cNvPr>
                  <p:cNvSpPr/>
                  <p:nvPr/>
                </p:nvSpPr>
                <p:spPr>
                  <a:xfrm>
                    <a:off x="1185732" y="4452480"/>
                    <a:ext cx="66675" cy="45719"/>
                  </a:xfrm>
                  <a:prstGeom prst="ellipse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accent6">
                        <a:lumMod val="40000"/>
                        <a:lumOff val="60000"/>
                      </a:schemeClr>
                    </a:solidFill>
                  </a:ln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0" name="Oval 259">
                    <a:extLst>
                      <a:ext uri="{FF2B5EF4-FFF2-40B4-BE49-F238E27FC236}">
                        <a16:creationId xmlns:a16="http://schemas.microsoft.com/office/drawing/2014/main" id="{78545674-59A9-9B4C-9643-07FFD32EA982}"/>
                      </a:ext>
                    </a:extLst>
                  </p:cNvPr>
                  <p:cNvSpPr/>
                  <p:nvPr/>
                </p:nvSpPr>
                <p:spPr>
                  <a:xfrm>
                    <a:off x="1190147" y="4804406"/>
                    <a:ext cx="45720" cy="4572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1" name="Oval 260">
                    <a:extLst>
                      <a:ext uri="{FF2B5EF4-FFF2-40B4-BE49-F238E27FC236}">
                        <a16:creationId xmlns:a16="http://schemas.microsoft.com/office/drawing/2014/main" id="{1E1F35DE-17DD-672E-96FC-A0F6626E1B2F}"/>
                      </a:ext>
                    </a:extLst>
                  </p:cNvPr>
                  <p:cNvSpPr/>
                  <p:nvPr/>
                </p:nvSpPr>
                <p:spPr>
                  <a:xfrm>
                    <a:off x="1190147" y="4904413"/>
                    <a:ext cx="45720" cy="4572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2" name="Oval 261">
                    <a:extLst>
                      <a:ext uri="{FF2B5EF4-FFF2-40B4-BE49-F238E27FC236}">
                        <a16:creationId xmlns:a16="http://schemas.microsoft.com/office/drawing/2014/main" id="{4574CBFB-74D3-5C1C-42E3-9CA9CED3321A}"/>
                      </a:ext>
                    </a:extLst>
                  </p:cNvPr>
                  <p:cNvSpPr/>
                  <p:nvPr/>
                </p:nvSpPr>
                <p:spPr>
                  <a:xfrm>
                    <a:off x="1190147" y="5009195"/>
                    <a:ext cx="45720" cy="4572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" name="L-Shape 262">
                    <a:extLst>
                      <a:ext uri="{FF2B5EF4-FFF2-40B4-BE49-F238E27FC236}">
                        <a16:creationId xmlns:a16="http://schemas.microsoft.com/office/drawing/2014/main" id="{08936D08-0F81-0F5A-31EC-733DA6FE78D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96778" y="4986165"/>
                    <a:ext cx="637800" cy="274281"/>
                  </a:xfrm>
                  <a:prstGeom prst="corner">
                    <a:avLst>
                      <a:gd name="adj1" fmla="val 32636"/>
                      <a:gd name="adj2" fmla="val 110773"/>
                    </a:avLst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CF609799-637E-B76E-A8F7-718DFE87FB93}"/>
              </a:ext>
            </a:extLst>
          </p:cNvPr>
          <p:cNvCxnSpPr>
            <a:cxnSpLocks/>
          </p:cNvCxnSpPr>
          <p:nvPr/>
        </p:nvCxnSpPr>
        <p:spPr>
          <a:xfrm>
            <a:off x="4851341" y="2556314"/>
            <a:ext cx="0" cy="478340"/>
          </a:xfrm>
          <a:prstGeom prst="line">
            <a:avLst/>
          </a:prstGeom>
          <a:ln w="19050">
            <a:gradFill>
              <a:gsLst>
                <a:gs pos="19000">
                  <a:schemeClr val="bg1">
                    <a:lumMod val="85000"/>
                  </a:schemeClr>
                </a:gs>
                <a:gs pos="77000">
                  <a:schemeClr val="bg1">
                    <a:lumMod val="50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-2" y="-13837"/>
            <a:ext cx="7472265" cy="343796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7439E07-DCAE-284D-AEA6-8795505252EE}"/>
              </a:ext>
            </a:extLst>
          </p:cNvPr>
          <p:cNvSpPr/>
          <p:nvPr/>
        </p:nvSpPr>
        <p:spPr>
          <a:xfrm rot="10800000">
            <a:off x="6434763" y="-14236"/>
            <a:ext cx="2246936" cy="887071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30E94-3908-2642-8974-DCAB586F6B73}"/>
              </a:ext>
            </a:extLst>
          </p:cNvPr>
          <p:cNvSpPr/>
          <p:nvPr/>
        </p:nvSpPr>
        <p:spPr>
          <a:xfrm>
            <a:off x="5567478" y="-52097"/>
            <a:ext cx="138034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dirty="0">
                <a:latin typeface="+mj-lt"/>
              </a:rPr>
              <a:t>Nick Mark</a:t>
            </a:r>
            <a:r>
              <a:rPr lang="en-US" sz="700" dirty="0">
                <a:latin typeface="+mj-lt"/>
              </a:rPr>
              <a:t> MD  </a:t>
            </a:r>
          </a:p>
          <a:p>
            <a:r>
              <a:rPr lang="en-US" sz="700" b="1" dirty="0">
                <a:latin typeface="+mj-lt"/>
              </a:rPr>
              <a:t>Matthew Griffith </a:t>
            </a:r>
            <a:r>
              <a:rPr lang="en-US" sz="700" dirty="0"/>
              <a:t>MD</a:t>
            </a:r>
          </a:p>
          <a:p>
            <a:r>
              <a:rPr lang="en-US" sz="700" b="1" dirty="0">
                <a:latin typeface="+mj-lt"/>
              </a:rPr>
              <a:t>Amen </a:t>
            </a:r>
            <a:r>
              <a:rPr lang="en-US" sz="700" b="1" dirty="0" err="1">
                <a:latin typeface="+mj-lt"/>
              </a:rPr>
              <a:t>Sergew</a:t>
            </a:r>
            <a:r>
              <a:rPr lang="en-US" sz="700" dirty="0">
                <a:latin typeface="+mj-lt"/>
              </a:rPr>
              <a:t> MD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42671" y="-93380"/>
            <a:ext cx="5742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small" spc="-130" dirty="0">
                <a:latin typeface="Corbel" panose="020B0503020204020204" pitchFamily="34" charset="0"/>
              </a:rPr>
              <a:t>care of the person in the criminal legal system</a:t>
            </a:r>
            <a:endParaRPr lang="en-US" sz="2400" cap="small" spc="-130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A2D01-470A-3B4F-83CB-FEEE77CFFB1D}"/>
              </a:ext>
            </a:extLst>
          </p:cNvPr>
          <p:cNvSpPr/>
          <p:nvPr/>
        </p:nvSpPr>
        <p:spPr>
          <a:xfrm>
            <a:off x="7032691" y="-69887"/>
            <a:ext cx="141284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onepagericu.com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r>
              <a:rPr lang="en-US" sz="11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    @nickmmark</a:t>
            </a:r>
          </a:p>
          <a:p>
            <a:r>
              <a:rPr lang="en-US" sz="11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    @ </a:t>
            </a:r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Scopes_Shields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676C7-7723-FF4B-AA77-640DE9469834}"/>
              </a:ext>
            </a:extLst>
          </p:cNvPr>
          <p:cNvSpPr/>
          <p:nvPr/>
        </p:nvSpPr>
        <p:spPr>
          <a:xfrm>
            <a:off x="7774906" y="5939"/>
            <a:ext cx="9184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Most current version here→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B137-187E-A74F-8E8B-4A3244F04F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1699" y="-12740"/>
            <a:ext cx="467618" cy="467618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3C644AF-F015-4C4B-A5F5-43DE519FF824}"/>
              </a:ext>
            </a:extLst>
          </p:cNvPr>
          <p:cNvSpPr/>
          <p:nvPr/>
        </p:nvSpPr>
        <p:spPr>
          <a:xfrm>
            <a:off x="6298688" y="256711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50D3E-96CA-3444-8324-ABC25516AD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1714" y="166258"/>
            <a:ext cx="126795" cy="1267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pic>
        <p:nvPicPr>
          <p:cNvPr id="335" name="Picture 334">
            <a:extLst>
              <a:ext uri="{FF2B5EF4-FFF2-40B4-BE49-F238E27FC236}">
                <a16:creationId xmlns:a16="http://schemas.microsoft.com/office/drawing/2014/main" id="{75FFB422-4768-E14C-870D-66DE67A496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1713" y="318476"/>
            <a:ext cx="126795" cy="126795"/>
          </a:xfrm>
          <a:prstGeom prst="rect">
            <a:avLst/>
          </a:prstGeom>
        </p:spPr>
      </p:pic>
      <p:cxnSp>
        <p:nvCxnSpPr>
          <p:cNvPr id="295" name="Elbow Connector 294">
            <a:extLst>
              <a:ext uri="{FF2B5EF4-FFF2-40B4-BE49-F238E27FC236}">
                <a16:creationId xmlns:a16="http://schemas.microsoft.com/office/drawing/2014/main" id="{E9342272-82DA-CC44-9F8C-A450C39ADB2C}"/>
              </a:ext>
            </a:extLst>
          </p:cNvPr>
          <p:cNvCxnSpPr>
            <a:cxnSpLocks/>
          </p:cNvCxnSpPr>
          <p:nvPr/>
        </p:nvCxnSpPr>
        <p:spPr>
          <a:xfrm flipV="1">
            <a:off x="4072780" y="3645702"/>
            <a:ext cx="1695847" cy="60842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BDCEF6C-FA13-FB44-8A41-09272F67E483}"/>
              </a:ext>
            </a:extLst>
          </p:cNvPr>
          <p:cNvGrpSpPr/>
          <p:nvPr/>
        </p:nvGrpSpPr>
        <p:grpSpPr>
          <a:xfrm>
            <a:off x="3248528" y="3725867"/>
            <a:ext cx="2560320" cy="1291753"/>
            <a:chOff x="3328128" y="3241541"/>
            <a:chExt cx="2560320" cy="1291753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F356C33F-84E6-8EDD-3EC5-5E21ACE9D38B}"/>
                </a:ext>
              </a:extLst>
            </p:cNvPr>
            <p:cNvGrpSpPr/>
            <p:nvPr/>
          </p:nvGrpSpPr>
          <p:grpSpPr>
            <a:xfrm>
              <a:off x="3725094" y="4101926"/>
              <a:ext cx="166910" cy="431368"/>
              <a:chOff x="4029523" y="4300161"/>
              <a:chExt cx="166910" cy="431368"/>
            </a:xfrm>
          </p:grpSpPr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B704C43C-BDA2-A38C-FC29-627E1E0063E6}"/>
                  </a:ext>
                </a:extLst>
              </p:cNvPr>
              <p:cNvSpPr/>
              <p:nvPr/>
            </p:nvSpPr>
            <p:spPr>
              <a:xfrm>
                <a:off x="4029523" y="4586917"/>
                <a:ext cx="110462" cy="11046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isometricRightUp"/>
                <a:lightRig rig="threePt" dir="t"/>
              </a:scene3d>
              <a:sp3d extrusionH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CEC49F0C-FFDF-BE3E-4059-0BA8CB3623BA}"/>
                  </a:ext>
                </a:extLst>
              </p:cNvPr>
              <p:cNvSpPr/>
              <p:nvPr/>
            </p:nvSpPr>
            <p:spPr>
              <a:xfrm>
                <a:off x="4088279" y="4618255"/>
                <a:ext cx="45719" cy="7840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isometricRightUp"/>
                <a:lightRig rig="threePt" dir="t"/>
              </a:scene3d>
              <a:sp3d extrusionH="2540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Can 132">
                <a:extLst>
                  <a:ext uri="{FF2B5EF4-FFF2-40B4-BE49-F238E27FC236}">
                    <a16:creationId xmlns:a16="http://schemas.microsoft.com/office/drawing/2014/main" id="{F8041CD9-14FE-3B0F-DFAD-64ED2303D5F3}"/>
                  </a:ext>
                </a:extLst>
              </p:cNvPr>
              <p:cNvSpPr/>
              <p:nvPr/>
            </p:nvSpPr>
            <p:spPr>
              <a:xfrm>
                <a:off x="4085971" y="4300161"/>
                <a:ext cx="45719" cy="316095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394D7778-8A3E-37B0-0070-849ADC800A02}"/>
                  </a:ext>
                </a:extLst>
              </p:cNvPr>
              <p:cNvSpPr/>
              <p:nvPr/>
            </p:nvSpPr>
            <p:spPr>
              <a:xfrm>
                <a:off x="4085971" y="4621067"/>
                <a:ext cx="110462" cy="11046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isometricRightUp"/>
                <a:lightRig rig="threePt" dir="t"/>
              </a:scene3d>
              <a:sp3d extrusionH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F48BF4B2-CFCC-C887-B144-70F2DBA9AFB0}"/>
                </a:ext>
              </a:extLst>
            </p:cNvPr>
            <p:cNvGrpSpPr/>
            <p:nvPr/>
          </p:nvGrpSpPr>
          <p:grpSpPr>
            <a:xfrm>
              <a:off x="5227590" y="3241541"/>
              <a:ext cx="166910" cy="431368"/>
              <a:chOff x="4029523" y="4300161"/>
              <a:chExt cx="166910" cy="431368"/>
            </a:xfrm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D49FF04C-CBEA-1589-1292-AC1D2833144B}"/>
                  </a:ext>
                </a:extLst>
              </p:cNvPr>
              <p:cNvSpPr/>
              <p:nvPr/>
            </p:nvSpPr>
            <p:spPr>
              <a:xfrm>
                <a:off x="4029523" y="4586917"/>
                <a:ext cx="110462" cy="11046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isometricRightUp"/>
                <a:lightRig rig="threePt" dir="t"/>
              </a:scene3d>
              <a:sp3d extrusionH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774D6C73-12D8-E799-D50F-ECB8F6BD801C}"/>
                  </a:ext>
                </a:extLst>
              </p:cNvPr>
              <p:cNvSpPr/>
              <p:nvPr/>
            </p:nvSpPr>
            <p:spPr>
              <a:xfrm>
                <a:off x="4088279" y="4618255"/>
                <a:ext cx="45719" cy="7840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isometricRightUp"/>
                <a:lightRig rig="threePt" dir="t"/>
              </a:scene3d>
              <a:sp3d extrusionH="2540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Can 137">
                <a:extLst>
                  <a:ext uri="{FF2B5EF4-FFF2-40B4-BE49-F238E27FC236}">
                    <a16:creationId xmlns:a16="http://schemas.microsoft.com/office/drawing/2014/main" id="{8CC54DD2-9D34-A4B6-0AE6-A9B1B84A6D8F}"/>
                  </a:ext>
                </a:extLst>
              </p:cNvPr>
              <p:cNvSpPr/>
              <p:nvPr/>
            </p:nvSpPr>
            <p:spPr>
              <a:xfrm>
                <a:off x="4085971" y="4300161"/>
                <a:ext cx="45719" cy="316095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45002347-7A84-28F1-75C8-D2DEF54085DC}"/>
                  </a:ext>
                </a:extLst>
              </p:cNvPr>
              <p:cNvSpPr/>
              <p:nvPr/>
            </p:nvSpPr>
            <p:spPr>
              <a:xfrm>
                <a:off x="4085971" y="4621067"/>
                <a:ext cx="110462" cy="11046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isometricRightUp"/>
                <a:lightRig rig="threePt" dir="t"/>
              </a:scene3d>
              <a:sp3d extrusionH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56366FE-C273-53C4-01F6-738C66B85542}"/>
                </a:ext>
              </a:extLst>
            </p:cNvPr>
            <p:cNvSpPr/>
            <p:nvPr/>
          </p:nvSpPr>
          <p:spPr>
            <a:xfrm>
              <a:off x="3328128" y="3643972"/>
              <a:ext cx="2560320" cy="9734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isometricRightUp"/>
              <a:lightRig rig="threePt" dir="t"/>
            </a:scene3d>
            <a:sp3d extrusionH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75C1C70-9ADA-E18B-5521-D8E129ED3018}"/>
              </a:ext>
            </a:extLst>
          </p:cNvPr>
          <p:cNvGrpSpPr/>
          <p:nvPr/>
        </p:nvGrpSpPr>
        <p:grpSpPr>
          <a:xfrm>
            <a:off x="3563368" y="3909757"/>
            <a:ext cx="2560320" cy="1300757"/>
            <a:chOff x="3610053" y="3430772"/>
            <a:chExt cx="2560320" cy="1300757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313B34E-9503-8081-EB15-1BF9E2D683D5}"/>
                </a:ext>
              </a:extLst>
            </p:cNvPr>
            <p:cNvGrpSpPr/>
            <p:nvPr/>
          </p:nvGrpSpPr>
          <p:grpSpPr>
            <a:xfrm>
              <a:off x="4029523" y="4300161"/>
              <a:ext cx="166910" cy="431368"/>
              <a:chOff x="4029523" y="4300161"/>
              <a:chExt cx="166910" cy="431368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83DD7984-1AD8-0ABF-D45F-F88B1B1AA33E}"/>
                  </a:ext>
                </a:extLst>
              </p:cNvPr>
              <p:cNvSpPr/>
              <p:nvPr/>
            </p:nvSpPr>
            <p:spPr>
              <a:xfrm>
                <a:off x="4029523" y="4586917"/>
                <a:ext cx="110462" cy="11046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isometricRightUp"/>
                <a:lightRig rig="threePt" dir="t"/>
              </a:scene3d>
              <a:sp3d extrusionH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6978AC4-0105-FBD9-58A5-73BD4D6D6230}"/>
                  </a:ext>
                </a:extLst>
              </p:cNvPr>
              <p:cNvSpPr/>
              <p:nvPr/>
            </p:nvSpPr>
            <p:spPr>
              <a:xfrm>
                <a:off x="4088279" y="4618255"/>
                <a:ext cx="45719" cy="7840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isometricRightUp"/>
                <a:lightRig rig="threePt" dir="t"/>
              </a:scene3d>
              <a:sp3d extrusionH="2540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Can 45">
                <a:extLst>
                  <a:ext uri="{FF2B5EF4-FFF2-40B4-BE49-F238E27FC236}">
                    <a16:creationId xmlns:a16="http://schemas.microsoft.com/office/drawing/2014/main" id="{7D7D0B13-46B1-2293-ED13-53B2368E5FA4}"/>
                  </a:ext>
                </a:extLst>
              </p:cNvPr>
              <p:cNvSpPr/>
              <p:nvPr/>
            </p:nvSpPr>
            <p:spPr>
              <a:xfrm>
                <a:off x="4085971" y="4300161"/>
                <a:ext cx="45719" cy="316095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B0ADC477-58BB-97D5-8A68-BDBDBAE6BCC4}"/>
                  </a:ext>
                </a:extLst>
              </p:cNvPr>
              <p:cNvSpPr/>
              <p:nvPr/>
            </p:nvSpPr>
            <p:spPr>
              <a:xfrm>
                <a:off x="4085971" y="4621067"/>
                <a:ext cx="110462" cy="11046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isometricRightUp"/>
                <a:lightRig rig="threePt" dir="t"/>
              </a:scene3d>
              <a:sp3d extrusionH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B778BC33-C33C-0EB1-349B-9B677E2FF124}"/>
                </a:ext>
              </a:extLst>
            </p:cNvPr>
            <p:cNvGrpSpPr/>
            <p:nvPr/>
          </p:nvGrpSpPr>
          <p:grpSpPr>
            <a:xfrm>
              <a:off x="5535702" y="3430772"/>
              <a:ext cx="166910" cy="431368"/>
              <a:chOff x="4029523" y="4300161"/>
              <a:chExt cx="166910" cy="431368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134622F5-3902-1B17-7ADD-ED554234D125}"/>
                  </a:ext>
                </a:extLst>
              </p:cNvPr>
              <p:cNvSpPr/>
              <p:nvPr/>
            </p:nvSpPr>
            <p:spPr>
              <a:xfrm>
                <a:off x="4029523" y="4586917"/>
                <a:ext cx="110462" cy="11046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isometricRightUp"/>
                <a:lightRig rig="threePt" dir="t"/>
              </a:scene3d>
              <a:sp3d extrusionH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E607D8C9-0077-EABE-6015-4D7562496A90}"/>
                  </a:ext>
                </a:extLst>
              </p:cNvPr>
              <p:cNvSpPr/>
              <p:nvPr/>
            </p:nvSpPr>
            <p:spPr>
              <a:xfrm>
                <a:off x="4088279" y="4618255"/>
                <a:ext cx="45719" cy="7840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isometricRightUp"/>
                <a:lightRig rig="threePt" dir="t"/>
              </a:scene3d>
              <a:sp3d extrusionH="2540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Can 127">
                <a:extLst>
                  <a:ext uri="{FF2B5EF4-FFF2-40B4-BE49-F238E27FC236}">
                    <a16:creationId xmlns:a16="http://schemas.microsoft.com/office/drawing/2014/main" id="{B8A02960-0357-D3B3-4DF8-F5BD0936E552}"/>
                  </a:ext>
                </a:extLst>
              </p:cNvPr>
              <p:cNvSpPr/>
              <p:nvPr/>
            </p:nvSpPr>
            <p:spPr>
              <a:xfrm>
                <a:off x="4085971" y="4300161"/>
                <a:ext cx="45719" cy="316095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2031B576-DB5C-188A-7B8A-1FFF6A7DF9CC}"/>
                  </a:ext>
                </a:extLst>
              </p:cNvPr>
              <p:cNvSpPr/>
              <p:nvPr/>
            </p:nvSpPr>
            <p:spPr>
              <a:xfrm>
                <a:off x="4085971" y="4621067"/>
                <a:ext cx="110462" cy="110462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cene3d>
                <a:camera prst="isometricRightUp"/>
                <a:lightRig rig="threePt" dir="t"/>
              </a:scene3d>
              <a:sp3d extrusionH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9632FE61-8EB3-61EC-DD8A-228307DF8B4C}"/>
                </a:ext>
              </a:extLst>
            </p:cNvPr>
            <p:cNvSpPr/>
            <p:nvPr/>
          </p:nvSpPr>
          <p:spPr>
            <a:xfrm>
              <a:off x="3610053" y="3828137"/>
              <a:ext cx="2560320" cy="9734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isometricRightUp"/>
              <a:lightRig rig="threePt" dir="t"/>
            </a:scene3d>
            <a:sp3d extrusionH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Freeform 103">
            <a:extLst>
              <a:ext uri="{FF2B5EF4-FFF2-40B4-BE49-F238E27FC236}">
                <a16:creationId xmlns:a16="http://schemas.microsoft.com/office/drawing/2014/main" id="{9D58D62E-FF13-A9A6-44B8-CE469B62B5B5}"/>
              </a:ext>
            </a:extLst>
          </p:cNvPr>
          <p:cNvSpPr/>
          <p:nvPr/>
        </p:nvSpPr>
        <p:spPr>
          <a:xfrm>
            <a:off x="3962079" y="3856296"/>
            <a:ext cx="679770" cy="253904"/>
          </a:xfrm>
          <a:custGeom>
            <a:avLst/>
            <a:gdLst>
              <a:gd name="connsiteX0" fmla="*/ 471687 w 640853"/>
              <a:gd name="connsiteY0" fmla="*/ 30082 h 253904"/>
              <a:gd name="connsiteX1" fmla="*/ 425211 w 640853"/>
              <a:gd name="connsiteY1" fmla="*/ 76558 h 253904"/>
              <a:gd name="connsiteX2" fmla="*/ 425211 w 640853"/>
              <a:gd name="connsiteY2" fmla="*/ 92053 h 253904"/>
              <a:gd name="connsiteX3" fmla="*/ 481434 w 640853"/>
              <a:gd name="connsiteY3" fmla="*/ 148276 h 253904"/>
              <a:gd name="connsiteX4" fmla="*/ 481434 w 640853"/>
              <a:gd name="connsiteY4" fmla="*/ 148806 h 253904"/>
              <a:gd name="connsiteX5" fmla="*/ 543405 w 640853"/>
              <a:gd name="connsiteY5" fmla="*/ 210777 h 253904"/>
              <a:gd name="connsiteX6" fmla="*/ 558900 w 640853"/>
              <a:gd name="connsiteY6" fmla="*/ 210777 h 253904"/>
              <a:gd name="connsiteX7" fmla="*/ 605376 w 640853"/>
              <a:gd name="connsiteY7" fmla="*/ 164301 h 253904"/>
              <a:gd name="connsiteX8" fmla="*/ 605376 w 640853"/>
              <a:gd name="connsiteY8" fmla="*/ 130175 h 253904"/>
              <a:gd name="connsiteX9" fmla="*/ 605376 w 640853"/>
              <a:gd name="connsiteY9" fmla="*/ 83240 h 253904"/>
              <a:gd name="connsiteX10" fmla="*/ 605376 w 640853"/>
              <a:gd name="connsiteY10" fmla="*/ 68996 h 253904"/>
              <a:gd name="connsiteX11" fmla="*/ 568672 w 640853"/>
              <a:gd name="connsiteY11" fmla="*/ 32292 h 253904"/>
              <a:gd name="connsiteX12" fmla="*/ 552748 w 640853"/>
              <a:gd name="connsiteY12" fmla="*/ 32292 h 253904"/>
              <a:gd name="connsiteX13" fmla="*/ 552748 w 640853"/>
              <a:gd name="connsiteY13" fmla="*/ 30082 h 253904"/>
              <a:gd name="connsiteX14" fmla="*/ 87325 w 640853"/>
              <a:gd name="connsiteY14" fmla="*/ 30082 h 253904"/>
              <a:gd name="connsiteX15" fmla="*/ 87325 w 640853"/>
              <a:gd name="connsiteY15" fmla="*/ 32292 h 253904"/>
              <a:gd name="connsiteX16" fmla="*/ 71401 w 640853"/>
              <a:gd name="connsiteY16" fmla="*/ 32292 h 253904"/>
              <a:gd name="connsiteX17" fmla="*/ 34697 w 640853"/>
              <a:gd name="connsiteY17" fmla="*/ 68996 h 253904"/>
              <a:gd name="connsiteX18" fmla="*/ 34697 w 640853"/>
              <a:gd name="connsiteY18" fmla="*/ 83240 h 253904"/>
              <a:gd name="connsiteX19" fmla="*/ 34697 w 640853"/>
              <a:gd name="connsiteY19" fmla="*/ 130175 h 253904"/>
              <a:gd name="connsiteX20" fmla="*/ 34697 w 640853"/>
              <a:gd name="connsiteY20" fmla="*/ 164301 h 253904"/>
              <a:gd name="connsiteX21" fmla="*/ 81173 w 640853"/>
              <a:gd name="connsiteY21" fmla="*/ 210777 h 253904"/>
              <a:gd name="connsiteX22" fmla="*/ 96668 w 640853"/>
              <a:gd name="connsiteY22" fmla="*/ 210777 h 253904"/>
              <a:gd name="connsiteX23" fmla="*/ 158639 w 640853"/>
              <a:gd name="connsiteY23" fmla="*/ 148806 h 253904"/>
              <a:gd name="connsiteX24" fmla="*/ 158639 w 640853"/>
              <a:gd name="connsiteY24" fmla="*/ 148276 h 253904"/>
              <a:gd name="connsiteX25" fmla="*/ 214862 w 640853"/>
              <a:gd name="connsiteY25" fmla="*/ 92053 h 253904"/>
              <a:gd name="connsiteX26" fmla="*/ 214862 w 640853"/>
              <a:gd name="connsiteY26" fmla="*/ 76558 h 253904"/>
              <a:gd name="connsiteX27" fmla="*/ 168386 w 640853"/>
              <a:gd name="connsiteY27" fmla="*/ 30082 h 253904"/>
              <a:gd name="connsiteX28" fmla="*/ 61369 w 640853"/>
              <a:gd name="connsiteY28" fmla="*/ 0 h 253904"/>
              <a:gd name="connsiteX29" fmla="*/ 579484 w 640853"/>
              <a:gd name="connsiteY29" fmla="*/ 0 h 253904"/>
              <a:gd name="connsiteX30" fmla="*/ 640853 w 640853"/>
              <a:gd name="connsiteY30" fmla="*/ 61369 h 253904"/>
              <a:gd name="connsiteX31" fmla="*/ 640853 w 640853"/>
              <a:gd name="connsiteY31" fmla="*/ 192535 h 253904"/>
              <a:gd name="connsiteX32" fmla="*/ 579484 w 640853"/>
              <a:gd name="connsiteY32" fmla="*/ 253904 h 253904"/>
              <a:gd name="connsiteX33" fmla="*/ 61369 w 640853"/>
              <a:gd name="connsiteY33" fmla="*/ 253904 h 253904"/>
              <a:gd name="connsiteX34" fmla="*/ 0 w 640853"/>
              <a:gd name="connsiteY34" fmla="*/ 192535 h 253904"/>
              <a:gd name="connsiteX35" fmla="*/ 0 w 640853"/>
              <a:gd name="connsiteY35" fmla="*/ 61369 h 253904"/>
              <a:gd name="connsiteX36" fmla="*/ 61369 w 640853"/>
              <a:gd name="connsiteY36" fmla="*/ 0 h 25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40853" h="253904">
                <a:moveTo>
                  <a:pt x="471687" y="30082"/>
                </a:moveTo>
                <a:cubicBezTo>
                  <a:pt x="446019" y="30082"/>
                  <a:pt x="425211" y="50890"/>
                  <a:pt x="425211" y="76558"/>
                </a:cubicBezTo>
                <a:lnTo>
                  <a:pt x="425211" y="92053"/>
                </a:lnTo>
                <a:lnTo>
                  <a:pt x="481434" y="148276"/>
                </a:lnTo>
                <a:lnTo>
                  <a:pt x="481434" y="148806"/>
                </a:lnTo>
                <a:lnTo>
                  <a:pt x="543405" y="210777"/>
                </a:lnTo>
                <a:lnTo>
                  <a:pt x="558900" y="210777"/>
                </a:lnTo>
                <a:cubicBezTo>
                  <a:pt x="584568" y="210777"/>
                  <a:pt x="605376" y="189969"/>
                  <a:pt x="605376" y="164301"/>
                </a:cubicBezTo>
                <a:lnTo>
                  <a:pt x="605376" y="130175"/>
                </a:lnTo>
                <a:lnTo>
                  <a:pt x="605376" y="83240"/>
                </a:lnTo>
                <a:lnTo>
                  <a:pt x="605376" y="68996"/>
                </a:lnTo>
                <a:cubicBezTo>
                  <a:pt x="605376" y="48725"/>
                  <a:pt x="588943" y="32292"/>
                  <a:pt x="568672" y="32292"/>
                </a:cubicBezTo>
                <a:lnTo>
                  <a:pt x="552748" y="32292"/>
                </a:lnTo>
                <a:lnTo>
                  <a:pt x="552748" y="30082"/>
                </a:lnTo>
                <a:close/>
                <a:moveTo>
                  <a:pt x="87325" y="30082"/>
                </a:moveTo>
                <a:lnTo>
                  <a:pt x="87325" y="32292"/>
                </a:lnTo>
                <a:lnTo>
                  <a:pt x="71401" y="32292"/>
                </a:lnTo>
                <a:cubicBezTo>
                  <a:pt x="51130" y="32292"/>
                  <a:pt x="34697" y="48725"/>
                  <a:pt x="34697" y="68996"/>
                </a:cubicBezTo>
                <a:lnTo>
                  <a:pt x="34697" y="83240"/>
                </a:lnTo>
                <a:lnTo>
                  <a:pt x="34697" y="130175"/>
                </a:lnTo>
                <a:lnTo>
                  <a:pt x="34697" y="164301"/>
                </a:lnTo>
                <a:cubicBezTo>
                  <a:pt x="34697" y="189969"/>
                  <a:pt x="55505" y="210777"/>
                  <a:pt x="81173" y="210777"/>
                </a:cubicBezTo>
                <a:lnTo>
                  <a:pt x="96668" y="210777"/>
                </a:lnTo>
                <a:lnTo>
                  <a:pt x="158639" y="148806"/>
                </a:lnTo>
                <a:lnTo>
                  <a:pt x="158639" y="148276"/>
                </a:lnTo>
                <a:lnTo>
                  <a:pt x="214862" y="92053"/>
                </a:lnTo>
                <a:lnTo>
                  <a:pt x="214862" y="76558"/>
                </a:lnTo>
                <a:cubicBezTo>
                  <a:pt x="214862" y="50890"/>
                  <a:pt x="194054" y="30082"/>
                  <a:pt x="168386" y="30082"/>
                </a:cubicBezTo>
                <a:close/>
                <a:moveTo>
                  <a:pt x="61369" y="0"/>
                </a:moveTo>
                <a:lnTo>
                  <a:pt x="579484" y="0"/>
                </a:lnTo>
                <a:cubicBezTo>
                  <a:pt x="613377" y="0"/>
                  <a:pt x="640853" y="27476"/>
                  <a:pt x="640853" y="61369"/>
                </a:cubicBezTo>
                <a:lnTo>
                  <a:pt x="640853" y="192535"/>
                </a:lnTo>
                <a:cubicBezTo>
                  <a:pt x="640853" y="226428"/>
                  <a:pt x="613377" y="253904"/>
                  <a:pt x="579484" y="253904"/>
                </a:cubicBezTo>
                <a:lnTo>
                  <a:pt x="61369" y="253904"/>
                </a:lnTo>
                <a:cubicBezTo>
                  <a:pt x="27476" y="253904"/>
                  <a:pt x="0" y="226428"/>
                  <a:pt x="0" y="192535"/>
                </a:cubicBezTo>
                <a:lnTo>
                  <a:pt x="0" y="61369"/>
                </a:lnTo>
                <a:cubicBezTo>
                  <a:pt x="0" y="27476"/>
                  <a:pt x="27476" y="0"/>
                  <a:pt x="6136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isometricRightUp"/>
            <a:lightRig rig="threePt" dir="t"/>
          </a:scene3d>
          <a:sp3d extrusionH="19050"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5" name="Freeform 104">
            <a:extLst>
              <a:ext uri="{FF2B5EF4-FFF2-40B4-BE49-F238E27FC236}">
                <a16:creationId xmlns:a16="http://schemas.microsoft.com/office/drawing/2014/main" id="{EE844CAF-A326-87EB-911C-2C123D2E70C3}"/>
              </a:ext>
            </a:extLst>
          </p:cNvPr>
          <p:cNvSpPr/>
          <p:nvPr/>
        </p:nvSpPr>
        <p:spPr>
          <a:xfrm>
            <a:off x="4503523" y="3542273"/>
            <a:ext cx="679770" cy="253904"/>
          </a:xfrm>
          <a:custGeom>
            <a:avLst/>
            <a:gdLst>
              <a:gd name="connsiteX0" fmla="*/ 471687 w 640853"/>
              <a:gd name="connsiteY0" fmla="*/ 30082 h 253904"/>
              <a:gd name="connsiteX1" fmla="*/ 425211 w 640853"/>
              <a:gd name="connsiteY1" fmla="*/ 76558 h 253904"/>
              <a:gd name="connsiteX2" fmla="*/ 425211 w 640853"/>
              <a:gd name="connsiteY2" fmla="*/ 92053 h 253904"/>
              <a:gd name="connsiteX3" fmla="*/ 481434 w 640853"/>
              <a:gd name="connsiteY3" fmla="*/ 148276 h 253904"/>
              <a:gd name="connsiteX4" fmla="*/ 481434 w 640853"/>
              <a:gd name="connsiteY4" fmla="*/ 148806 h 253904"/>
              <a:gd name="connsiteX5" fmla="*/ 543405 w 640853"/>
              <a:gd name="connsiteY5" fmla="*/ 210777 h 253904"/>
              <a:gd name="connsiteX6" fmla="*/ 558900 w 640853"/>
              <a:gd name="connsiteY6" fmla="*/ 210777 h 253904"/>
              <a:gd name="connsiteX7" fmla="*/ 605376 w 640853"/>
              <a:gd name="connsiteY7" fmla="*/ 164301 h 253904"/>
              <a:gd name="connsiteX8" fmla="*/ 605376 w 640853"/>
              <a:gd name="connsiteY8" fmla="*/ 130175 h 253904"/>
              <a:gd name="connsiteX9" fmla="*/ 605376 w 640853"/>
              <a:gd name="connsiteY9" fmla="*/ 83240 h 253904"/>
              <a:gd name="connsiteX10" fmla="*/ 605376 w 640853"/>
              <a:gd name="connsiteY10" fmla="*/ 68996 h 253904"/>
              <a:gd name="connsiteX11" fmla="*/ 568672 w 640853"/>
              <a:gd name="connsiteY11" fmla="*/ 32292 h 253904"/>
              <a:gd name="connsiteX12" fmla="*/ 552748 w 640853"/>
              <a:gd name="connsiteY12" fmla="*/ 32292 h 253904"/>
              <a:gd name="connsiteX13" fmla="*/ 552748 w 640853"/>
              <a:gd name="connsiteY13" fmla="*/ 30082 h 253904"/>
              <a:gd name="connsiteX14" fmla="*/ 87325 w 640853"/>
              <a:gd name="connsiteY14" fmla="*/ 30082 h 253904"/>
              <a:gd name="connsiteX15" fmla="*/ 87325 w 640853"/>
              <a:gd name="connsiteY15" fmla="*/ 32292 h 253904"/>
              <a:gd name="connsiteX16" fmla="*/ 71401 w 640853"/>
              <a:gd name="connsiteY16" fmla="*/ 32292 h 253904"/>
              <a:gd name="connsiteX17" fmla="*/ 34697 w 640853"/>
              <a:gd name="connsiteY17" fmla="*/ 68996 h 253904"/>
              <a:gd name="connsiteX18" fmla="*/ 34697 w 640853"/>
              <a:gd name="connsiteY18" fmla="*/ 83240 h 253904"/>
              <a:gd name="connsiteX19" fmla="*/ 34697 w 640853"/>
              <a:gd name="connsiteY19" fmla="*/ 130175 h 253904"/>
              <a:gd name="connsiteX20" fmla="*/ 34697 w 640853"/>
              <a:gd name="connsiteY20" fmla="*/ 164301 h 253904"/>
              <a:gd name="connsiteX21" fmla="*/ 81173 w 640853"/>
              <a:gd name="connsiteY21" fmla="*/ 210777 h 253904"/>
              <a:gd name="connsiteX22" fmla="*/ 96668 w 640853"/>
              <a:gd name="connsiteY22" fmla="*/ 210777 h 253904"/>
              <a:gd name="connsiteX23" fmla="*/ 158639 w 640853"/>
              <a:gd name="connsiteY23" fmla="*/ 148806 h 253904"/>
              <a:gd name="connsiteX24" fmla="*/ 158639 w 640853"/>
              <a:gd name="connsiteY24" fmla="*/ 148276 h 253904"/>
              <a:gd name="connsiteX25" fmla="*/ 214862 w 640853"/>
              <a:gd name="connsiteY25" fmla="*/ 92053 h 253904"/>
              <a:gd name="connsiteX26" fmla="*/ 214862 w 640853"/>
              <a:gd name="connsiteY26" fmla="*/ 76558 h 253904"/>
              <a:gd name="connsiteX27" fmla="*/ 168386 w 640853"/>
              <a:gd name="connsiteY27" fmla="*/ 30082 h 253904"/>
              <a:gd name="connsiteX28" fmla="*/ 61369 w 640853"/>
              <a:gd name="connsiteY28" fmla="*/ 0 h 253904"/>
              <a:gd name="connsiteX29" fmla="*/ 579484 w 640853"/>
              <a:gd name="connsiteY29" fmla="*/ 0 h 253904"/>
              <a:gd name="connsiteX30" fmla="*/ 640853 w 640853"/>
              <a:gd name="connsiteY30" fmla="*/ 61369 h 253904"/>
              <a:gd name="connsiteX31" fmla="*/ 640853 w 640853"/>
              <a:gd name="connsiteY31" fmla="*/ 192535 h 253904"/>
              <a:gd name="connsiteX32" fmla="*/ 579484 w 640853"/>
              <a:gd name="connsiteY32" fmla="*/ 253904 h 253904"/>
              <a:gd name="connsiteX33" fmla="*/ 61369 w 640853"/>
              <a:gd name="connsiteY33" fmla="*/ 253904 h 253904"/>
              <a:gd name="connsiteX34" fmla="*/ 0 w 640853"/>
              <a:gd name="connsiteY34" fmla="*/ 192535 h 253904"/>
              <a:gd name="connsiteX35" fmla="*/ 0 w 640853"/>
              <a:gd name="connsiteY35" fmla="*/ 61369 h 253904"/>
              <a:gd name="connsiteX36" fmla="*/ 61369 w 640853"/>
              <a:gd name="connsiteY36" fmla="*/ 0 h 25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40853" h="253904">
                <a:moveTo>
                  <a:pt x="471687" y="30082"/>
                </a:moveTo>
                <a:cubicBezTo>
                  <a:pt x="446019" y="30082"/>
                  <a:pt x="425211" y="50890"/>
                  <a:pt x="425211" y="76558"/>
                </a:cubicBezTo>
                <a:lnTo>
                  <a:pt x="425211" y="92053"/>
                </a:lnTo>
                <a:lnTo>
                  <a:pt x="481434" y="148276"/>
                </a:lnTo>
                <a:lnTo>
                  <a:pt x="481434" y="148806"/>
                </a:lnTo>
                <a:lnTo>
                  <a:pt x="543405" y="210777"/>
                </a:lnTo>
                <a:lnTo>
                  <a:pt x="558900" y="210777"/>
                </a:lnTo>
                <a:cubicBezTo>
                  <a:pt x="584568" y="210777"/>
                  <a:pt x="605376" y="189969"/>
                  <a:pt x="605376" y="164301"/>
                </a:cubicBezTo>
                <a:lnTo>
                  <a:pt x="605376" y="130175"/>
                </a:lnTo>
                <a:lnTo>
                  <a:pt x="605376" y="83240"/>
                </a:lnTo>
                <a:lnTo>
                  <a:pt x="605376" y="68996"/>
                </a:lnTo>
                <a:cubicBezTo>
                  <a:pt x="605376" y="48725"/>
                  <a:pt x="588943" y="32292"/>
                  <a:pt x="568672" y="32292"/>
                </a:cubicBezTo>
                <a:lnTo>
                  <a:pt x="552748" y="32292"/>
                </a:lnTo>
                <a:lnTo>
                  <a:pt x="552748" y="30082"/>
                </a:lnTo>
                <a:close/>
                <a:moveTo>
                  <a:pt x="87325" y="30082"/>
                </a:moveTo>
                <a:lnTo>
                  <a:pt x="87325" y="32292"/>
                </a:lnTo>
                <a:lnTo>
                  <a:pt x="71401" y="32292"/>
                </a:lnTo>
                <a:cubicBezTo>
                  <a:pt x="51130" y="32292"/>
                  <a:pt x="34697" y="48725"/>
                  <a:pt x="34697" y="68996"/>
                </a:cubicBezTo>
                <a:lnTo>
                  <a:pt x="34697" y="83240"/>
                </a:lnTo>
                <a:lnTo>
                  <a:pt x="34697" y="130175"/>
                </a:lnTo>
                <a:lnTo>
                  <a:pt x="34697" y="164301"/>
                </a:lnTo>
                <a:cubicBezTo>
                  <a:pt x="34697" y="189969"/>
                  <a:pt x="55505" y="210777"/>
                  <a:pt x="81173" y="210777"/>
                </a:cubicBezTo>
                <a:lnTo>
                  <a:pt x="96668" y="210777"/>
                </a:lnTo>
                <a:lnTo>
                  <a:pt x="158639" y="148806"/>
                </a:lnTo>
                <a:lnTo>
                  <a:pt x="158639" y="148276"/>
                </a:lnTo>
                <a:lnTo>
                  <a:pt x="214862" y="92053"/>
                </a:lnTo>
                <a:lnTo>
                  <a:pt x="214862" y="76558"/>
                </a:lnTo>
                <a:cubicBezTo>
                  <a:pt x="214862" y="50890"/>
                  <a:pt x="194054" y="30082"/>
                  <a:pt x="168386" y="30082"/>
                </a:cubicBezTo>
                <a:close/>
                <a:moveTo>
                  <a:pt x="61369" y="0"/>
                </a:moveTo>
                <a:lnTo>
                  <a:pt x="579484" y="0"/>
                </a:lnTo>
                <a:cubicBezTo>
                  <a:pt x="613377" y="0"/>
                  <a:pt x="640853" y="27476"/>
                  <a:pt x="640853" y="61369"/>
                </a:cubicBezTo>
                <a:lnTo>
                  <a:pt x="640853" y="192535"/>
                </a:lnTo>
                <a:cubicBezTo>
                  <a:pt x="640853" y="226428"/>
                  <a:pt x="613377" y="253904"/>
                  <a:pt x="579484" y="253904"/>
                </a:cubicBezTo>
                <a:lnTo>
                  <a:pt x="61369" y="253904"/>
                </a:lnTo>
                <a:cubicBezTo>
                  <a:pt x="27476" y="253904"/>
                  <a:pt x="0" y="226428"/>
                  <a:pt x="0" y="192535"/>
                </a:cubicBezTo>
                <a:lnTo>
                  <a:pt x="0" y="61369"/>
                </a:lnTo>
                <a:cubicBezTo>
                  <a:pt x="0" y="27476"/>
                  <a:pt x="27476" y="0"/>
                  <a:pt x="6136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isometricRightUp"/>
            <a:lightRig rig="threePt" dir="t"/>
          </a:scene3d>
          <a:sp3d extrusionH="19050"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1" name="Freeform 110">
            <a:extLst>
              <a:ext uri="{FF2B5EF4-FFF2-40B4-BE49-F238E27FC236}">
                <a16:creationId xmlns:a16="http://schemas.microsoft.com/office/drawing/2014/main" id="{5205E86B-1FED-AFCD-C1C4-8CC81D64DF80}"/>
              </a:ext>
            </a:extLst>
          </p:cNvPr>
          <p:cNvSpPr/>
          <p:nvPr/>
        </p:nvSpPr>
        <p:spPr>
          <a:xfrm>
            <a:off x="5136815" y="3286199"/>
            <a:ext cx="872974" cy="485466"/>
          </a:xfrm>
          <a:custGeom>
            <a:avLst/>
            <a:gdLst>
              <a:gd name="connsiteX0" fmla="*/ 709076 w 872974"/>
              <a:gd name="connsiteY0" fmla="*/ 29486 h 485466"/>
              <a:gd name="connsiteX1" fmla="*/ 709076 w 872974"/>
              <a:gd name="connsiteY1" fmla="*/ 85293 h 485466"/>
              <a:gd name="connsiteX2" fmla="*/ 777000 w 872974"/>
              <a:gd name="connsiteY2" fmla="*/ 85293 h 485466"/>
              <a:gd name="connsiteX3" fmla="*/ 777000 w 872974"/>
              <a:gd name="connsiteY3" fmla="*/ 140480 h 485466"/>
              <a:gd name="connsiteX4" fmla="*/ 789515 w 872974"/>
              <a:gd name="connsiteY4" fmla="*/ 137953 h 485466"/>
              <a:gd name="connsiteX5" fmla="*/ 792041 w 872974"/>
              <a:gd name="connsiteY5" fmla="*/ 140479 h 485466"/>
              <a:gd name="connsiteX6" fmla="*/ 825453 w 872974"/>
              <a:gd name="connsiteY6" fmla="*/ 140479 h 485466"/>
              <a:gd name="connsiteX7" fmla="*/ 833807 w 872974"/>
              <a:gd name="connsiteY7" fmla="*/ 132125 h 485466"/>
              <a:gd name="connsiteX8" fmla="*/ 833807 w 872974"/>
              <a:gd name="connsiteY8" fmla="*/ 87018 h 485466"/>
              <a:gd name="connsiteX9" fmla="*/ 832086 w 872974"/>
              <a:gd name="connsiteY9" fmla="*/ 87018 h 485466"/>
              <a:gd name="connsiteX10" fmla="*/ 832497 w 872974"/>
              <a:gd name="connsiteY10" fmla="*/ 84983 h 485466"/>
              <a:gd name="connsiteX11" fmla="*/ 798602 w 872974"/>
              <a:gd name="connsiteY11" fmla="*/ 33847 h 485466"/>
              <a:gd name="connsiteX12" fmla="*/ 785609 w 872974"/>
              <a:gd name="connsiteY12" fmla="*/ 31224 h 485466"/>
              <a:gd name="connsiteX13" fmla="*/ 785609 w 872974"/>
              <a:gd name="connsiteY13" fmla="*/ 29486 h 485466"/>
              <a:gd name="connsiteX14" fmla="*/ 777000 w 872974"/>
              <a:gd name="connsiteY14" fmla="*/ 29486 h 485466"/>
              <a:gd name="connsiteX15" fmla="*/ 211500 w 872974"/>
              <a:gd name="connsiteY15" fmla="*/ 29486 h 485466"/>
              <a:gd name="connsiteX16" fmla="*/ 202451 w 872974"/>
              <a:gd name="connsiteY16" fmla="*/ 38535 h 485466"/>
              <a:gd name="connsiteX17" fmla="*/ 202451 w 872974"/>
              <a:gd name="connsiteY17" fmla="*/ 74727 h 485466"/>
              <a:gd name="connsiteX18" fmla="*/ 211500 w 872974"/>
              <a:gd name="connsiteY18" fmla="*/ 83776 h 485466"/>
              <a:gd name="connsiteX19" fmla="*/ 664696 w 872974"/>
              <a:gd name="connsiteY19" fmla="*/ 83776 h 485466"/>
              <a:gd name="connsiteX20" fmla="*/ 673745 w 872974"/>
              <a:gd name="connsiteY20" fmla="*/ 74727 h 485466"/>
              <a:gd name="connsiteX21" fmla="*/ 673745 w 872974"/>
              <a:gd name="connsiteY21" fmla="*/ 38535 h 485466"/>
              <a:gd name="connsiteX22" fmla="*/ 664696 w 872974"/>
              <a:gd name="connsiteY22" fmla="*/ 29486 h 485466"/>
              <a:gd name="connsiteX23" fmla="*/ 85872 w 872974"/>
              <a:gd name="connsiteY23" fmla="*/ 29486 h 485466"/>
              <a:gd name="connsiteX24" fmla="*/ 85872 w 872974"/>
              <a:gd name="connsiteY24" fmla="*/ 31224 h 485466"/>
              <a:gd name="connsiteX25" fmla="*/ 72879 w 872974"/>
              <a:gd name="connsiteY25" fmla="*/ 33847 h 485466"/>
              <a:gd name="connsiteX26" fmla="*/ 38984 w 872974"/>
              <a:gd name="connsiteY26" fmla="*/ 84983 h 485466"/>
              <a:gd name="connsiteX27" fmla="*/ 39395 w 872974"/>
              <a:gd name="connsiteY27" fmla="*/ 87018 h 485466"/>
              <a:gd name="connsiteX28" fmla="*/ 37674 w 872974"/>
              <a:gd name="connsiteY28" fmla="*/ 87018 h 485466"/>
              <a:gd name="connsiteX29" fmla="*/ 37674 w 872974"/>
              <a:gd name="connsiteY29" fmla="*/ 132125 h 485466"/>
              <a:gd name="connsiteX30" fmla="*/ 46028 w 872974"/>
              <a:gd name="connsiteY30" fmla="*/ 140479 h 485466"/>
              <a:gd name="connsiteX31" fmla="*/ 79440 w 872974"/>
              <a:gd name="connsiteY31" fmla="*/ 140479 h 485466"/>
              <a:gd name="connsiteX32" fmla="*/ 81966 w 872974"/>
              <a:gd name="connsiteY32" fmla="*/ 137953 h 485466"/>
              <a:gd name="connsiteX33" fmla="*/ 94481 w 872974"/>
              <a:gd name="connsiteY33" fmla="*/ 140480 h 485466"/>
              <a:gd name="connsiteX34" fmla="*/ 94481 w 872974"/>
              <a:gd name="connsiteY34" fmla="*/ 85293 h 485466"/>
              <a:gd name="connsiteX35" fmla="*/ 162405 w 872974"/>
              <a:gd name="connsiteY35" fmla="*/ 85293 h 485466"/>
              <a:gd name="connsiteX36" fmla="*/ 162405 w 872974"/>
              <a:gd name="connsiteY36" fmla="*/ 29486 h 485466"/>
              <a:gd name="connsiteX37" fmla="*/ 94481 w 872974"/>
              <a:gd name="connsiteY37" fmla="*/ 29486 h 485466"/>
              <a:gd name="connsiteX38" fmla="*/ 99482 w 872974"/>
              <a:gd name="connsiteY38" fmla="*/ 0 h 485466"/>
              <a:gd name="connsiteX39" fmla="*/ 773492 w 872974"/>
              <a:gd name="connsiteY39" fmla="*/ 0 h 485466"/>
              <a:gd name="connsiteX40" fmla="*/ 872974 w 872974"/>
              <a:gd name="connsiteY40" fmla="*/ 99482 h 485466"/>
              <a:gd name="connsiteX41" fmla="*/ 872974 w 872974"/>
              <a:gd name="connsiteY41" fmla="*/ 485466 h 485466"/>
              <a:gd name="connsiteX42" fmla="*/ 0 w 872974"/>
              <a:gd name="connsiteY42" fmla="*/ 485466 h 485466"/>
              <a:gd name="connsiteX43" fmla="*/ 0 w 872974"/>
              <a:gd name="connsiteY43" fmla="*/ 99482 h 485466"/>
              <a:gd name="connsiteX44" fmla="*/ 99482 w 872974"/>
              <a:gd name="connsiteY44" fmla="*/ 0 h 48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72974" h="485466">
                <a:moveTo>
                  <a:pt x="709076" y="29486"/>
                </a:moveTo>
                <a:lnTo>
                  <a:pt x="709076" y="85293"/>
                </a:lnTo>
                <a:lnTo>
                  <a:pt x="777000" y="85293"/>
                </a:lnTo>
                <a:lnTo>
                  <a:pt x="777000" y="140480"/>
                </a:lnTo>
                <a:lnTo>
                  <a:pt x="789515" y="137953"/>
                </a:lnTo>
                <a:lnTo>
                  <a:pt x="792041" y="140479"/>
                </a:lnTo>
                <a:lnTo>
                  <a:pt x="825453" y="140479"/>
                </a:lnTo>
                <a:cubicBezTo>
                  <a:pt x="830067" y="140479"/>
                  <a:pt x="833807" y="136739"/>
                  <a:pt x="833807" y="132125"/>
                </a:cubicBezTo>
                <a:lnTo>
                  <a:pt x="833807" y="87018"/>
                </a:lnTo>
                <a:lnTo>
                  <a:pt x="832086" y="87018"/>
                </a:lnTo>
                <a:lnTo>
                  <a:pt x="832497" y="84983"/>
                </a:lnTo>
                <a:cubicBezTo>
                  <a:pt x="832497" y="61996"/>
                  <a:pt x="818521" y="42272"/>
                  <a:pt x="798602" y="33847"/>
                </a:cubicBezTo>
                <a:lnTo>
                  <a:pt x="785609" y="31224"/>
                </a:lnTo>
                <a:lnTo>
                  <a:pt x="785609" y="29486"/>
                </a:lnTo>
                <a:lnTo>
                  <a:pt x="777000" y="29486"/>
                </a:lnTo>
                <a:close/>
                <a:moveTo>
                  <a:pt x="211500" y="29486"/>
                </a:moveTo>
                <a:cubicBezTo>
                  <a:pt x="206502" y="29486"/>
                  <a:pt x="202451" y="33537"/>
                  <a:pt x="202451" y="38535"/>
                </a:cubicBezTo>
                <a:lnTo>
                  <a:pt x="202451" y="74727"/>
                </a:lnTo>
                <a:cubicBezTo>
                  <a:pt x="202451" y="79725"/>
                  <a:pt x="206502" y="83776"/>
                  <a:pt x="211500" y="83776"/>
                </a:cubicBezTo>
                <a:lnTo>
                  <a:pt x="664696" y="83776"/>
                </a:lnTo>
                <a:cubicBezTo>
                  <a:pt x="669694" y="83776"/>
                  <a:pt x="673745" y="79725"/>
                  <a:pt x="673745" y="74727"/>
                </a:cubicBezTo>
                <a:lnTo>
                  <a:pt x="673745" y="38535"/>
                </a:lnTo>
                <a:cubicBezTo>
                  <a:pt x="673745" y="33537"/>
                  <a:pt x="669694" y="29486"/>
                  <a:pt x="664696" y="29486"/>
                </a:cubicBezTo>
                <a:close/>
                <a:moveTo>
                  <a:pt x="85872" y="29486"/>
                </a:moveTo>
                <a:lnTo>
                  <a:pt x="85872" y="31224"/>
                </a:lnTo>
                <a:lnTo>
                  <a:pt x="72879" y="33847"/>
                </a:lnTo>
                <a:cubicBezTo>
                  <a:pt x="52960" y="42272"/>
                  <a:pt x="38984" y="61996"/>
                  <a:pt x="38984" y="84983"/>
                </a:cubicBezTo>
                <a:lnTo>
                  <a:pt x="39395" y="87018"/>
                </a:lnTo>
                <a:lnTo>
                  <a:pt x="37674" y="87018"/>
                </a:lnTo>
                <a:lnTo>
                  <a:pt x="37674" y="132125"/>
                </a:lnTo>
                <a:cubicBezTo>
                  <a:pt x="37674" y="136739"/>
                  <a:pt x="41414" y="140479"/>
                  <a:pt x="46028" y="140479"/>
                </a:cubicBezTo>
                <a:lnTo>
                  <a:pt x="79440" y="140479"/>
                </a:lnTo>
                <a:lnTo>
                  <a:pt x="81966" y="137953"/>
                </a:lnTo>
                <a:lnTo>
                  <a:pt x="94481" y="140480"/>
                </a:lnTo>
                <a:lnTo>
                  <a:pt x="94481" y="85293"/>
                </a:lnTo>
                <a:lnTo>
                  <a:pt x="162405" y="85293"/>
                </a:lnTo>
                <a:lnTo>
                  <a:pt x="162405" y="29486"/>
                </a:lnTo>
                <a:lnTo>
                  <a:pt x="94481" y="29486"/>
                </a:lnTo>
                <a:close/>
                <a:moveTo>
                  <a:pt x="99482" y="0"/>
                </a:moveTo>
                <a:lnTo>
                  <a:pt x="773492" y="0"/>
                </a:lnTo>
                <a:cubicBezTo>
                  <a:pt x="828434" y="0"/>
                  <a:pt x="872974" y="44540"/>
                  <a:pt x="872974" y="99482"/>
                </a:cubicBezTo>
                <a:lnTo>
                  <a:pt x="872974" y="485466"/>
                </a:lnTo>
                <a:lnTo>
                  <a:pt x="0" y="485466"/>
                </a:lnTo>
                <a:lnTo>
                  <a:pt x="0" y="99482"/>
                </a:lnTo>
                <a:cubicBezTo>
                  <a:pt x="0" y="44540"/>
                  <a:pt x="44540" y="0"/>
                  <a:pt x="9948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scene3d>
            <a:camera prst="isometricLeftDown"/>
            <a:lightRig rig="threePt" dir="t"/>
          </a:scene3d>
          <a:sp3d extrusionH="25400" prstMaterial="matte">
            <a:extrusionClr>
              <a:schemeClr val="bg1">
                <a:lumMod val="95000"/>
              </a:schemeClr>
            </a:extrusionClr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94A618-A41F-A2DF-7B6C-D3BD3455B167}"/>
              </a:ext>
            </a:extLst>
          </p:cNvPr>
          <p:cNvSpPr/>
          <p:nvPr/>
        </p:nvSpPr>
        <p:spPr>
          <a:xfrm>
            <a:off x="3465790" y="3677160"/>
            <a:ext cx="2468880" cy="838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125710" dir="2700000" algn="tl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  <a:sp3d extrusionH="152400" prstMaterial="matte">
            <a:extrusionClr>
              <a:schemeClr val="accent1">
                <a:lumMod val="40000"/>
                <a:lumOff val="6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0F51582-7E76-8CE5-AEA8-23AA948AB38F}"/>
              </a:ext>
            </a:extLst>
          </p:cNvPr>
          <p:cNvSpPr/>
          <p:nvPr/>
        </p:nvSpPr>
        <p:spPr>
          <a:xfrm>
            <a:off x="5207379" y="3297245"/>
            <a:ext cx="354858" cy="6503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isometricTopUp"/>
            <a:lightRig rig="threePt" dir="t"/>
          </a:scene3d>
          <a:sp3d prstMaterial="plastic">
            <a:bevelT w="304800" h="444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C5F2F9F8-389B-29C9-6C31-FB714457409D}"/>
              </a:ext>
            </a:extLst>
          </p:cNvPr>
          <p:cNvSpPr/>
          <p:nvPr/>
        </p:nvSpPr>
        <p:spPr>
          <a:xfrm>
            <a:off x="4891058" y="3640709"/>
            <a:ext cx="452334" cy="324970"/>
          </a:xfrm>
          <a:custGeom>
            <a:avLst/>
            <a:gdLst>
              <a:gd name="connsiteX0" fmla="*/ 355995 w 452334"/>
              <a:gd name="connsiteY0" fmla="*/ 322203 h 324970"/>
              <a:gd name="connsiteX1" fmla="*/ 441387 w 452334"/>
              <a:gd name="connsiteY1" fmla="*/ 233254 h 324970"/>
              <a:gd name="connsiteX2" fmla="*/ 423597 w 452334"/>
              <a:gd name="connsiteY2" fmla="*/ 87377 h 324970"/>
              <a:gd name="connsiteX3" fmla="*/ 192328 w 452334"/>
              <a:gd name="connsiteY3" fmla="*/ 80261 h 324970"/>
              <a:gd name="connsiteX4" fmla="*/ 295510 w 452334"/>
              <a:gd name="connsiteY4" fmla="*/ 5543 h 324970"/>
              <a:gd name="connsiteX5" fmla="*/ 106937 w 452334"/>
              <a:gd name="connsiteY5" fmla="*/ 12659 h 324970"/>
              <a:gd name="connsiteX6" fmla="*/ 198 w 452334"/>
              <a:gd name="connsiteY6" fmla="*/ 69587 h 324970"/>
              <a:gd name="connsiteX7" fmla="*/ 131843 w 452334"/>
              <a:gd name="connsiteY7" fmla="*/ 130072 h 324970"/>
              <a:gd name="connsiteX8" fmla="*/ 355995 w 452334"/>
              <a:gd name="connsiteY8" fmla="*/ 322203 h 32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2334" h="324970">
                <a:moveTo>
                  <a:pt x="355995" y="322203"/>
                </a:moveTo>
                <a:cubicBezTo>
                  <a:pt x="407586" y="339400"/>
                  <a:pt x="430120" y="272392"/>
                  <a:pt x="441387" y="233254"/>
                </a:cubicBezTo>
                <a:cubicBezTo>
                  <a:pt x="452654" y="194116"/>
                  <a:pt x="465107" y="112876"/>
                  <a:pt x="423597" y="87377"/>
                </a:cubicBezTo>
                <a:cubicBezTo>
                  <a:pt x="382087" y="61878"/>
                  <a:pt x="213676" y="93900"/>
                  <a:pt x="192328" y="80261"/>
                </a:cubicBezTo>
                <a:cubicBezTo>
                  <a:pt x="170980" y="66622"/>
                  <a:pt x="309742" y="16810"/>
                  <a:pt x="295510" y="5543"/>
                </a:cubicBezTo>
                <a:cubicBezTo>
                  <a:pt x="281278" y="-5724"/>
                  <a:pt x="156156" y="1985"/>
                  <a:pt x="106937" y="12659"/>
                </a:cubicBezTo>
                <a:cubicBezTo>
                  <a:pt x="57718" y="23333"/>
                  <a:pt x="-3953" y="50018"/>
                  <a:pt x="198" y="69587"/>
                </a:cubicBezTo>
                <a:cubicBezTo>
                  <a:pt x="4349" y="89156"/>
                  <a:pt x="71358" y="89155"/>
                  <a:pt x="131843" y="130072"/>
                </a:cubicBezTo>
                <a:cubicBezTo>
                  <a:pt x="192328" y="170989"/>
                  <a:pt x="304404" y="305006"/>
                  <a:pt x="355995" y="32220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Freeform 1068">
            <a:extLst>
              <a:ext uri="{FF2B5EF4-FFF2-40B4-BE49-F238E27FC236}">
                <a16:creationId xmlns:a16="http://schemas.microsoft.com/office/drawing/2014/main" id="{8E71D25E-AFF0-37A2-9AF3-448482AB7C83}"/>
              </a:ext>
            </a:extLst>
          </p:cNvPr>
          <p:cNvSpPr/>
          <p:nvPr/>
        </p:nvSpPr>
        <p:spPr>
          <a:xfrm>
            <a:off x="4891058" y="2781489"/>
            <a:ext cx="150467" cy="311320"/>
          </a:xfrm>
          <a:custGeom>
            <a:avLst/>
            <a:gdLst>
              <a:gd name="connsiteX0" fmla="*/ 138220 w 150064"/>
              <a:gd name="connsiteY0" fmla="*/ 0 h 189034"/>
              <a:gd name="connsiteX1" fmla="*/ 138220 w 150064"/>
              <a:gd name="connsiteY1" fmla="*/ 127488 h 189034"/>
              <a:gd name="connsiteX2" fmla="*/ 15128 w 150064"/>
              <a:gd name="connsiteY2" fmla="*/ 140677 h 189034"/>
              <a:gd name="connsiteX3" fmla="*/ 6336 w 150064"/>
              <a:gd name="connsiteY3" fmla="*/ 189034 h 18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064" h="189034">
                <a:moveTo>
                  <a:pt x="138220" y="0"/>
                </a:moveTo>
                <a:cubicBezTo>
                  <a:pt x="148477" y="52021"/>
                  <a:pt x="158735" y="104042"/>
                  <a:pt x="138220" y="127488"/>
                </a:cubicBezTo>
                <a:cubicBezTo>
                  <a:pt x="117705" y="150934"/>
                  <a:pt x="37109" y="130419"/>
                  <a:pt x="15128" y="140677"/>
                </a:cubicBezTo>
                <a:cubicBezTo>
                  <a:pt x="-6853" y="150935"/>
                  <a:pt x="-259" y="169984"/>
                  <a:pt x="6336" y="189034"/>
                </a:cubicBezTo>
              </a:path>
            </a:pathLst>
          </a:cu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E035051F-C8CA-34B9-5E31-C1752B00993A}"/>
              </a:ext>
            </a:extLst>
          </p:cNvPr>
          <p:cNvGrpSpPr/>
          <p:nvPr/>
        </p:nvGrpSpPr>
        <p:grpSpPr>
          <a:xfrm>
            <a:off x="5006253" y="2667289"/>
            <a:ext cx="102917" cy="275544"/>
            <a:chOff x="5419100" y="4306737"/>
            <a:chExt cx="102917" cy="275544"/>
          </a:xfrm>
        </p:grpSpPr>
        <p:sp>
          <p:nvSpPr>
            <p:cNvPr id="313" name="Freeform 312">
              <a:extLst>
                <a:ext uri="{FF2B5EF4-FFF2-40B4-BE49-F238E27FC236}">
                  <a16:creationId xmlns:a16="http://schemas.microsoft.com/office/drawing/2014/main" id="{68C2ACD4-3F89-2E50-2CAB-2A9F07613015}"/>
                </a:ext>
              </a:extLst>
            </p:cNvPr>
            <p:cNvSpPr/>
            <p:nvPr/>
          </p:nvSpPr>
          <p:spPr>
            <a:xfrm>
              <a:off x="5419930" y="4306737"/>
              <a:ext cx="101110" cy="253399"/>
            </a:xfrm>
            <a:custGeom>
              <a:avLst/>
              <a:gdLst>
                <a:gd name="connsiteX0" fmla="*/ 196620 w 404934"/>
                <a:gd name="connsiteY0" fmla="*/ 22768 h 1014838"/>
                <a:gd name="connsiteX1" fmla="*/ 159184 w 404934"/>
                <a:gd name="connsiteY1" fmla="*/ 45628 h 1014838"/>
                <a:gd name="connsiteX2" fmla="*/ 196620 w 404934"/>
                <a:gd name="connsiteY2" fmla="*/ 68488 h 1014838"/>
                <a:gd name="connsiteX3" fmla="*/ 234056 w 404934"/>
                <a:gd name="connsiteY3" fmla="*/ 45628 h 1014838"/>
                <a:gd name="connsiteX4" fmla="*/ 196620 w 404934"/>
                <a:gd name="connsiteY4" fmla="*/ 22768 h 1014838"/>
                <a:gd name="connsiteX5" fmla="*/ 67490 w 404934"/>
                <a:gd name="connsiteY5" fmla="*/ 0 h 1014838"/>
                <a:gd name="connsiteX6" fmla="*/ 337444 w 404934"/>
                <a:gd name="connsiteY6" fmla="*/ 0 h 1014838"/>
                <a:gd name="connsiteX7" fmla="*/ 404934 w 404934"/>
                <a:gd name="connsiteY7" fmla="*/ 67490 h 1014838"/>
                <a:gd name="connsiteX8" fmla="*/ 404934 w 404934"/>
                <a:gd name="connsiteY8" fmla="*/ 947348 h 1014838"/>
                <a:gd name="connsiteX9" fmla="*/ 337444 w 404934"/>
                <a:gd name="connsiteY9" fmla="*/ 1014838 h 1014838"/>
                <a:gd name="connsiteX10" fmla="*/ 67490 w 404934"/>
                <a:gd name="connsiteY10" fmla="*/ 1014838 h 1014838"/>
                <a:gd name="connsiteX11" fmla="*/ 0 w 404934"/>
                <a:gd name="connsiteY11" fmla="*/ 947348 h 1014838"/>
                <a:gd name="connsiteX12" fmla="*/ 0 w 404934"/>
                <a:gd name="connsiteY12" fmla="*/ 67490 h 1014838"/>
                <a:gd name="connsiteX13" fmla="*/ 67490 w 404934"/>
                <a:gd name="connsiteY13" fmla="*/ 0 h 101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4934" h="1014838">
                  <a:moveTo>
                    <a:pt x="196620" y="22768"/>
                  </a:moveTo>
                  <a:cubicBezTo>
                    <a:pt x="175945" y="22768"/>
                    <a:pt x="159184" y="33003"/>
                    <a:pt x="159184" y="45628"/>
                  </a:cubicBezTo>
                  <a:cubicBezTo>
                    <a:pt x="159184" y="58253"/>
                    <a:pt x="175945" y="68488"/>
                    <a:pt x="196620" y="68488"/>
                  </a:cubicBezTo>
                  <a:cubicBezTo>
                    <a:pt x="217295" y="68488"/>
                    <a:pt x="234056" y="58253"/>
                    <a:pt x="234056" y="45628"/>
                  </a:cubicBezTo>
                  <a:cubicBezTo>
                    <a:pt x="234056" y="33003"/>
                    <a:pt x="217295" y="22768"/>
                    <a:pt x="196620" y="22768"/>
                  </a:cubicBezTo>
                  <a:close/>
                  <a:moveTo>
                    <a:pt x="67490" y="0"/>
                  </a:moveTo>
                  <a:lnTo>
                    <a:pt x="337444" y="0"/>
                  </a:lnTo>
                  <a:cubicBezTo>
                    <a:pt x="374718" y="0"/>
                    <a:pt x="404934" y="30216"/>
                    <a:pt x="404934" y="67490"/>
                  </a:cubicBezTo>
                  <a:lnTo>
                    <a:pt x="404934" y="947348"/>
                  </a:lnTo>
                  <a:cubicBezTo>
                    <a:pt x="404934" y="984622"/>
                    <a:pt x="374718" y="1014838"/>
                    <a:pt x="337444" y="1014838"/>
                  </a:cubicBezTo>
                  <a:lnTo>
                    <a:pt x="67490" y="1014838"/>
                  </a:lnTo>
                  <a:cubicBezTo>
                    <a:pt x="30216" y="1014838"/>
                    <a:pt x="0" y="984622"/>
                    <a:pt x="0" y="947348"/>
                  </a:cubicBezTo>
                  <a:lnTo>
                    <a:pt x="0" y="67490"/>
                  </a:lnTo>
                  <a:cubicBezTo>
                    <a:pt x="0" y="30216"/>
                    <a:pt x="30216" y="0"/>
                    <a:pt x="6749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5" name="Round Same Side Corner Rectangle 314">
              <a:extLst>
                <a:ext uri="{FF2B5EF4-FFF2-40B4-BE49-F238E27FC236}">
                  <a16:creationId xmlns:a16="http://schemas.microsoft.com/office/drawing/2014/main" id="{ADDAC51B-9258-3345-D321-327E74175BB5}"/>
                </a:ext>
              </a:extLst>
            </p:cNvPr>
            <p:cNvSpPr/>
            <p:nvPr/>
          </p:nvSpPr>
          <p:spPr>
            <a:xfrm rot="10800000">
              <a:off x="5419100" y="4348420"/>
              <a:ext cx="102917" cy="233861"/>
            </a:xfrm>
            <a:prstGeom prst="round2Same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0" name="Freeform 1069">
            <a:extLst>
              <a:ext uri="{FF2B5EF4-FFF2-40B4-BE49-F238E27FC236}">
                <a16:creationId xmlns:a16="http://schemas.microsoft.com/office/drawing/2014/main" id="{D8086833-744E-BA64-EE00-4CF6BE434706}"/>
              </a:ext>
            </a:extLst>
          </p:cNvPr>
          <p:cNvSpPr/>
          <p:nvPr/>
        </p:nvSpPr>
        <p:spPr>
          <a:xfrm>
            <a:off x="4695736" y="2649222"/>
            <a:ext cx="72288" cy="364881"/>
          </a:xfrm>
          <a:custGeom>
            <a:avLst/>
            <a:gdLst>
              <a:gd name="connsiteX0" fmla="*/ 2961 w 72288"/>
              <a:gd name="connsiteY0" fmla="*/ 0 h 364881"/>
              <a:gd name="connsiteX1" fmla="*/ 2961 w 72288"/>
              <a:gd name="connsiteY1" fmla="*/ 189034 h 364881"/>
              <a:gd name="connsiteX2" fmla="*/ 33734 w 72288"/>
              <a:gd name="connsiteY2" fmla="*/ 259373 h 364881"/>
              <a:gd name="connsiteX3" fmla="*/ 68904 w 72288"/>
              <a:gd name="connsiteY3" fmla="*/ 329711 h 364881"/>
              <a:gd name="connsiteX4" fmla="*/ 68904 w 72288"/>
              <a:gd name="connsiteY4" fmla="*/ 364881 h 364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288" h="364881">
                <a:moveTo>
                  <a:pt x="2961" y="0"/>
                </a:moveTo>
                <a:cubicBezTo>
                  <a:pt x="396" y="72902"/>
                  <a:pt x="-2168" y="145805"/>
                  <a:pt x="2961" y="189034"/>
                </a:cubicBezTo>
                <a:cubicBezTo>
                  <a:pt x="8090" y="232263"/>
                  <a:pt x="22744" y="235927"/>
                  <a:pt x="33734" y="259373"/>
                </a:cubicBezTo>
                <a:cubicBezTo>
                  <a:pt x="44724" y="282819"/>
                  <a:pt x="63042" y="312126"/>
                  <a:pt x="68904" y="329711"/>
                </a:cubicBezTo>
                <a:cubicBezTo>
                  <a:pt x="74766" y="347296"/>
                  <a:pt x="71835" y="356088"/>
                  <a:pt x="68904" y="364881"/>
                </a:cubicBezTo>
              </a:path>
            </a:pathLst>
          </a:custGeom>
          <a:noFill/>
          <a:ln w="6350">
            <a:solidFill>
              <a:srgbClr val="9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9" name="Group 1048">
            <a:extLst>
              <a:ext uri="{FF2B5EF4-FFF2-40B4-BE49-F238E27FC236}">
                <a16:creationId xmlns:a16="http://schemas.microsoft.com/office/drawing/2014/main" id="{0631B1B4-8740-27C3-33B4-359C93011BE5}"/>
              </a:ext>
            </a:extLst>
          </p:cNvPr>
          <p:cNvGrpSpPr/>
          <p:nvPr/>
        </p:nvGrpSpPr>
        <p:grpSpPr>
          <a:xfrm>
            <a:off x="4664853" y="2491337"/>
            <a:ext cx="109821" cy="216332"/>
            <a:chOff x="5419099" y="4306738"/>
            <a:chExt cx="109821" cy="216332"/>
          </a:xfrm>
        </p:grpSpPr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D5F2487E-A421-E421-3D10-1B53796AF7FE}"/>
                </a:ext>
              </a:extLst>
            </p:cNvPr>
            <p:cNvSpPr/>
            <p:nvPr/>
          </p:nvSpPr>
          <p:spPr>
            <a:xfrm>
              <a:off x="5419930" y="4306738"/>
              <a:ext cx="108990" cy="216332"/>
            </a:xfrm>
            <a:custGeom>
              <a:avLst/>
              <a:gdLst>
                <a:gd name="connsiteX0" fmla="*/ 196620 w 404934"/>
                <a:gd name="connsiteY0" fmla="*/ 22768 h 1014838"/>
                <a:gd name="connsiteX1" fmla="*/ 159184 w 404934"/>
                <a:gd name="connsiteY1" fmla="*/ 45628 h 1014838"/>
                <a:gd name="connsiteX2" fmla="*/ 196620 w 404934"/>
                <a:gd name="connsiteY2" fmla="*/ 68488 h 1014838"/>
                <a:gd name="connsiteX3" fmla="*/ 234056 w 404934"/>
                <a:gd name="connsiteY3" fmla="*/ 45628 h 1014838"/>
                <a:gd name="connsiteX4" fmla="*/ 196620 w 404934"/>
                <a:gd name="connsiteY4" fmla="*/ 22768 h 1014838"/>
                <a:gd name="connsiteX5" fmla="*/ 67490 w 404934"/>
                <a:gd name="connsiteY5" fmla="*/ 0 h 1014838"/>
                <a:gd name="connsiteX6" fmla="*/ 337444 w 404934"/>
                <a:gd name="connsiteY6" fmla="*/ 0 h 1014838"/>
                <a:gd name="connsiteX7" fmla="*/ 404934 w 404934"/>
                <a:gd name="connsiteY7" fmla="*/ 67490 h 1014838"/>
                <a:gd name="connsiteX8" fmla="*/ 404934 w 404934"/>
                <a:gd name="connsiteY8" fmla="*/ 947348 h 1014838"/>
                <a:gd name="connsiteX9" fmla="*/ 337444 w 404934"/>
                <a:gd name="connsiteY9" fmla="*/ 1014838 h 1014838"/>
                <a:gd name="connsiteX10" fmla="*/ 67490 w 404934"/>
                <a:gd name="connsiteY10" fmla="*/ 1014838 h 1014838"/>
                <a:gd name="connsiteX11" fmla="*/ 0 w 404934"/>
                <a:gd name="connsiteY11" fmla="*/ 947348 h 1014838"/>
                <a:gd name="connsiteX12" fmla="*/ 0 w 404934"/>
                <a:gd name="connsiteY12" fmla="*/ 67490 h 1014838"/>
                <a:gd name="connsiteX13" fmla="*/ 67490 w 404934"/>
                <a:gd name="connsiteY13" fmla="*/ 0 h 101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4934" h="1014838">
                  <a:moveTo>
                    <a:pt x="196620" y="22768"/>
                  </a:moveTo>
                  <a:cubicBezTo>
                    <a:pt x="175945" y="22768"/>
                    <a:pt x="159184" y="33003"/>
                    <a:pt x="159184" y="45628"/>
                  </a:cubicBezTo>
                  <a:cubicBezTo>
                    <a:pt x="159184" y="58253"/>
                    <a:pt x="175945" y="68488"/>
                    <a:pt x="196620" y="68488"/>
                  </a:cubicBezTo>
                  <a:cubicBezTo>
                    <a:pt x="217295" y="68488"/>
                    <a:pt x="234056" y="58253"/>
                    <a:pt x="234056" y="45628"/>
                  </a:cubicBezTo>
                  <a:cubicBezTo>
                    <a:pt x="234056" y="33003"/>
                    <a:pt x="217295" y="22768"/>
                    <a:pt x="196620" y="22768"/>
                  </a:cubicBezTo>
                  <a:close/>
                  <a:moveTo>
                    <a:pt x="67490" y="0"/>
                  </a:moveTo>
                  <a:lnTo>
                    <a:pt x="337444" y="0"/>
                  </a:lnTo>
                  <a:cubicBezTo>
                    <a:pt x="374718" y="0"/>
                    <a:pt x="404934" y="30216"/>
                    <a:pt x="404934" y="67490"/>
                  </a:cubicBezTo>
                  <a:lnTo>
                    <a:pt x="404934" y="947348"/>
                  </a:lnTo>
                  <a:cubicBezTo>
                    <a:pt x="404934" y="984622"/>
                    <a:pt x="374718" y="1014838"/>
                    <a:pt x="337444" y="1014838"/>
                  </a:cubicBezTo>
                  <a:lnTo>
                    <a:pt x="67490" y="1014838"/>
                  </a:lnTo>
                  <a:cubicBezTo>
                    <a:pt x="30216" y="1014838"/>
                    <a:pt x="0" y="984622"/>
                    <a:pt x="0" y="947348"/>
                  </a:cubicBezTo>
                  <a:lnTo>
                    <a:pt x="0" y="67490"/>
                  </a:lnTo>
                  <a:cubicBezTo>
                    <a:pt x="0" y="30216"/>
                    <a:pt x="30216" y="0"/>
                    <a:pt x="6749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0" name="Round Same Side Corner Rectangle 309">
              <a:extLst>
                <a:ext uri="{FF2B5EF4-FFF2-40B4-BE49-F238E27FC236}">
                  <a16:creationId xmlns:a16="http://schemas.microsoft.com/office/drawing/2014/main" id="{C0244503-7DF8-CE39-ABF3-E6B5ECD3BE65}"/>
                </a:ext>
              </a:extLst>
            </p:cNvPr>
            <p:cNvSpPr/>
            <p:nvPr/>
          </p:nvSpPr>
          <p:spPr>
            <a:xfrm rot="10800000">
              <a:off x="5419099" y="4348419"/>
              <a:ext cx="101109" cy="174649"/>
            </a:xfrm>
            <a:prstGeom prst="round2SameRect">
              <a:avLst/>
            </a:prstGeom>
            <a:solidFill>
              <a:srgbClr val="950000">
                <a:alpha val="62000"/>
              </a:srgb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1" name="Freeform 1070">
            <a:extLst>
              <a:ext uri="{FF2B5EF4-FFF2-40B4-BE49-F238E27FC236}">
                <a16:creationId xmlns:a16="http://schemas.microsoft.com/office/drawing/2014/main" id="{62CDB939-B263-DA93-9DD2-140824C17BE0}"/>
              </a:ext>
            </a:extLst>
          </p:cNvPr>
          <p:cNvSpPr/>
          <p:nvPr/>
        </p:nvSpPr>
        <p:spPr>
          <a:xfrm>
            <a:off x="4894011" y="3265467"/>
            <a:ext cx="287169" cy="390181"/>
          </a:xfrm>
          <a:custGeom>
            <a:avLst/>
            <a:gdLst>
              <a:gd name="connsiteX0" fmla="*/ 567 w 326543"/>
              <a:gd name="connsiteY0" fmla="*/ 0 h 444011"/>
              <a:gd name="connsiteX1" fmla="*/ 13755 w 326543"/>
              <a:gd name="connsiteY1" fmla="*/ 109904 h 444011"/>
              <a:gd name="connsiteX2" fmla="*/ 92886 w 326543"/>
              <a:gd name="connsiteY2" fmla="*/ 136281 h 444011"/>
              <a:gd name="connsiteX3" fmla="*/ 224771 w 326543"/>
              <a:gd name="connsiteY3" fmla="*/ 171450 h 444011"/>
              <a:gd name="connsiteX4" fmla="*/ 295109 w 326543"/>
              <a:gd name="connsiteY4" fmla="*/ 281354 h 444011"/>
              <a:gd name="connsiteX5" fmla="*/ 325882 w 326543"/>
              <a:gd name="connsiteY5" fmla="*/ 408842 h 444011"/>
              <a:gd name="connsiteX6" fmla="*/ 268732 w 326543"/>
              <a:gd name="connsiteY6" fmla="*/ 444011 h 444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543" h="444011">
                <a:moveTo>
                  <a:pt x="567" y="0"/>
                </a:moveTo>
                <a:cubicBezTo>
                  <a:pt x="-532" y="43595"/>
                  <a:pt x="-1631" y="87191"/>
                  <a:pt x="13755" y="109904"/>
                </a:cubicBezTo>
                <a:cubicBezTo>
                  <a:pt x="29141" y="132617"/>
                  <a:pt x="57717" y="126023"/>
                  <a:pt x="92886" y="136281"/>
                </a:cubicBezTo>
                <a:cubicBezTo>
                  <a:pt x="128055" y="146539"/>
                  <a:pt x="191067" y="147271"/>
                  <a:pt x="224771" y="171450"/>
                </a:cubicBezTo>
                <a:cubicBezTo>
                  <a:pt x="258475" y="195629"/>
                  <a:pt x="278257" y="241789"/>
                  <a:pt x="295109" y="281354"/>
                </a:cubicBezTo>
                <a:cubicBezTo>
                  <a:pt x="311961" y="320919"/>
                  <a:pt x="330278" y="381732"/>
                  <a:pt x="325882" y="408842"/>
                </a:cubicBezTo>
                <a:cubicBezTo>
                  <a:pt x="321486" y="435952"/>
                  <a:pt x="295109" y="439981"/>
                  <a:pt x="268732" y="444011"/>
                </a:cubicBezTo>
              </a:path>
            </a:pathLst>
          </a:cu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49BB36B-9A5F-D1F5-5966-1156E9185734}"/>
              </a:ext>
            </a:extLst>
          </p:cNvPr>
          <p:cNvGrpSpPr/>
          <p:nvPr/>
        </p:nvGrpSpPr>
        <p:grpSpPr>
          <a:xfrm>
            <a:off x="5071225" y="3488663"/>
            <a:ext cx="370113" cy="247410"/>
            <a:chOff x="4148045" y="2258610"/>
            <a:chExt cx="370113" cy="247410"/>
          </a:xfrm>
        </p:grpSpPr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495039A9-DC84-A14D-0544-2E92D533FA7A}"/>
                </a:ext>
              </a:extLst>
            </p:cNvPr>
            <p:cNvSpPr/>
            <p:nvPr/>
          </p:nvSpPr>
          <p:spPr>
            <a:xfrm>
              <a:off x="4262261" y="2372795"/>
              <a:ext cx="133861" cy="80756"/>
            </a:xfrm>
            <a:custGeom>
              <a:avLst/>
              <a:gdLst>
                <a:gd name="connsiteX0" fmla="*/ 99818 w 133861"/>
                <a:gd name="connsiteY0" fmla="*/ 375 h 80756"/>
                <a:gd name="connsiteX1" fmla="*/ 195 w 133861"/>
                <a:gd name="connsiteY1" fmla="*/ 50187 h 80756"/>
                <a:gd name="connsiteX2" fmla="*/ 128282 w 133861"/>
                <a:gd name="connsiteY2" fmla="*/ 78651 h 80756"/>
                <a:gd name="connsiteX3" fmla="*/ 99818 w 133861"/>
                <a:gd name="connsiteY3" fmla="*/ 375 h 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861" h="80756">
                  <a:moveTo>
                    <a:pt x="99818" y="375"/>
                  </a:moveTo>
                  <a:cubicBezTo>
                    <a:pt x="78470" y="-4369"/>
                    <a:pt x="-4549" y="37141"/>
                    <a:pt x="195" y="50187"/>
                  </a:cubicBezTo>
                  <a:cubicBezTo>
                    <a:pt x="4939" y="63233"/>
                    <a:pt x="111678" y="88139"/>
                    <a:pt x="128282" y="78651"/>
                  </a:cubicBezTo>
                  <a:cubicBezTo>
                    <a:pt x="144886" y="69163"/>
                    <a:pt x="121166" y="5119"/>
                    <a:pt x="99818" y="375"/>
                  </a:cubicBezTo>
                  <a:close/>
                </a:path>
              </a:pathLst>
            </a:custGeom>
            <a:solidFill>
              <a:srgbClr val="F5A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C18168A0-C7C0-DECA-FC2A-C2A0F27E4D85}"/>
                </a:ext>
              </a:extLst>
            </p:cNvPr>
            <p:cNvSpPr/>
            <p:nvPr/>
          </p:nvSpPr>
          <p:spPr>
            <a:xfrm>
              <a:off x="4284256" y="2346195"/>
              <a:ext cx="141526" cy="85957"/>
            </a:xfrm>
            <a:custGeom>
              <a:avLst/>
              <a:gdLst>
                <a:gd name="connsiteX0" fmla="*/ 147744 w 147847"/>
                <a:gd name="connsiteY0" fmla="*/ 49550 h 74467"/>
                <a:gd name="connsiteX1" fmla="*/ 94375 w 147847"/>
                <a:gd name="connsiteY1" fmla="*/ 56666 h 74467"/>
                <a:gd name="connsiteX2" fmla="*/ 48121 w 147847"/>
                <a:gd name="connsiteY2" fmla="*/ 10413 h 74467"/>
                <a:gd name="connsiteX3" fmla="*/ 1867 w 147847"/>
                <a:gd name="connsiteY3" fmla="*/ 3297 h 74467"/>
                <a:gd name="connsiteX4" fmla="*/ 16099 w 147847"/>
                <a:gd name="connsiteY4" fmla="*/ 53108 h 74467"/>
                <a:gd name="connsiteX5" fmla="*/ 80143 w 147847"/>
                <a:gd name="connsiteY5" fmla="*/ 74456 h 74467"/>
                <a:gd name="connsiteX6" fmla="*/ 147744 w 147847"/>
                <a:gd name="connsiteY6" fmla="*/ 49550 h 7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847" h="74467">
                  <a:moveTo>
                    <a:pt x="147744" y="49550"/>
                  </a:moveTo>
                  <a:cubicBezTo>
                    <a:pt x="150116" y="46585"/>
                    <a:pt x="110979" y="63189"/>
                    <a:pt x="94375" y="56666"/>
                  </a:cubicBezTo>
                  <a:cubicBezTo>
                    <a:pt x="77771" y="50143"/>
                    <a:pt x="63539" y="19308"/>
                    <a:pt x="48121" y="10413"/>
                  </a:cubicBezTo>
                  <a:cubicBezTo>
                    <a:pt x="32703" y="1518"/>
                    <a:pt x="7204" y="-3819"/>
                    <a:pt x="1867" y="3297"/>
                  </a:cubicBezTo>
                  <a:cubicBezTo>
                    <a:pt x="-3470" y="10413"/>
                    <a:pt x="3053" y="41248"/>
                    <a:pt x="16099" y="53108"/>
                  </a:cubicBezTo>
                  <a:cubicBezTo>
                    <a:pt x="29145" y="64968"/>
                    <a:pt x="56423" y="73863"/>
                    <a:pt x="80143" y="74456"/>
                  </a:cubicBezTo>
                  <a:cubicBezTo>
                    <a:pt x="103863" y="75049"/>
                    <a:pt x="145372" y="52515"/>
                    <a:pt x="147744" y="49550"/>
                  </a:cubicBezTo>
                  <a:close/>
                </a:path>
              </a:pathLst>
            </a:custGeom>
            <a:solidFill>
              <a:srgbClr val="D89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8208DD1-7C6A-587E-A453-A38D7B8D5F0F}"/>
                </a:ext>
              </a:extLst>
            </p:cNvPr>
            <p:cNvGrpSpPr/>
            <p:nvPr/>
          </p:nvGrpSpPr>
          <p:grpSpPr>
            <a:xfrm>
              <a:off x="4148045" y="2258610"/>
              <a:ext cx="370113" cy="247410"/>
              <a:chOff x="5336699" y="3423126"/>
              <a:chExt cx="370113" cy="247410"/>
            </a:xfrm>
          </p:grpSpPr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7D0ED19A-4D84-E4CA-52FF-8C53C9DD3423}"/>
                  </a:ext>
                </a:extLst>
              </p:cNvPr>
              <p:cNvSpPr/>
              <p:nvPr/>
            </p:nvSpPr>
            <p:spPr>
              <a:xfrm>
                <a:off x="5336699" y="3425196"/>
                <a:ext cx="354092" cy="245340"/>
              </a:xfrm>
              <a:custGeom>
                <a:avLst/>
                <a:gdLst>
                  <a:gd name="connsiteX0" fmla="*/ 281116 w 387694"/>
                  <a:gd name="connsiteY0" fmla="*/ 230825 h 245340"/>
                  <a:gd name="connsiteX1" fmla="*/ 366507 w 387694"/>
                  <a:gd name="connsiteY1" fmla="*/ 188129 h 245340"/>
                  <a:gd name="connsiteX2" fmla="*/ 384297 w 387694"/>
                  <a:gd name="connsiteY2" fmla="*/ 70716 h 245340"/>
                  <a:gd name="connsiteX3" fmla="*/ 313137 w 387694"/>
                  <a:gd name="connsiteY3" fmla="*/ 3114 h 245340"/>
                  <a:gd name="connsiteX4" fmla="*/ 238420 w 387694"/>
                  <a:gd name="connsiteY4" fmla="*/ 17346 h 245340"/>
                  <a:gd name="connsiteX5" fmla="*/ 170818 w 387694"/>
                  <a:gd name="connsiteY5" fmla="*/ 70716 h 245340"/>
                  <a:gd name="connsiteX6" fmla="*/ 160144 w 387694"/>
                  <a:gd name="connsiteY6" fmla="*/ 106296 h 245340"/>
                  <a:gd name="connsiteX7" fmla="*/ 263326 w 387694"/>
                  <a:gd name="connsiteY7" fmla="*/ 163223 h 245340"/>
                  <a:gd name="connsiteX8" fmla="*/ 145912 w 387694"/>
                  <a:gd name="connsiteY8" fmla="*/ 152549 h 245340"/>
                  <a:gd name="connsiteX9" fmla="*/ 74753 w 387694"/>
                  <a:gd name="connsiteY9" fmla="*/ 181013 h 245340"/>
                  <a:gd name="connsiteX10" fmla="*/ 35 w 387694"/>
                  <a:gd name="connsiteY10" fmla="*/ 234383 h 245340"/>
                  <a:gd name="connsiteX11" fmla="*/ 64079 w 387694"/>
                  <a:gd name="connsiteY11" fmla="*/ 237941 h 245340"/>
                  <a:gd name="connsiteX12" fmla="*/ 227746 w 387694"/>
                  <a:gd name="connsiteY12" fmla="*/ 245057 h 245340"/>
                  <a:gd name="connsiteX13" fmla="*/ 281116 w 387694"/>
                  <a:gd name="connsiteY13" fmla="*/ 230825 h 245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7694" h="245340">
                    <a:moveTo>
                      <a:pt x="281116" y="230825"/>
                    </a:moveTo>
                    <a:cubicBezTo>
                      <a:pt x="304243" y="221337"/>
                      <a:pt x="349310" y="214814"/>
                      <a:pt x="366507" y="188129"/>
                    </a:cubicBezTo>
                    <a:cubicBezTo>
                      <a:pt x="383704" y="161444"/>
                      <a:pt x="393192" y="101552"/>
                      <a:pt x="384297" y="70716"/>
                    </a:cubicBezTo>
                    <a:cubicBezTo>
                      <a:pt x="375402" y="39880"/>
                      <a:pt x="337450" y="12009"/>
                      <a:pt x="313137" y="3114"/>
                    </a:cubicBezTo>
                    <a:cubicBezTo>
                      <a:pt x="288824" y="-5781"/>
                      <a:pt x="262140" y="6079"/>
                      <a:pt x="238420" y="17346"/>
                    </a:cubicBezTo>
                    <a:cubicBezTo>
                      <a:pt x="214700" y="28613"/>
                      <a:pt x="183864" y="55891"/>
                      <a:pt x="170818" y="70716"/>
                    </a:cubicBezTo>
                    <a:cubicBezTo>
                      <a:pt x="157772" y="85541"/>
                      <a:pt x="144726" y="90878"/>
                      <a:pt x="160144" y="106296"/>
                    </a:cubicBezTo>
                    <a:cubicBezTo>
                      <a:pt x="175562" y="121714"/>
                      <a:pt x="265698" y="155514"/>
                      <a:pt x="263326" y="163223"/>
                    </a:cubicBezTo>
                    <a:cubicBezTo>
                      <a:pt x="260954" y="170932"/>
                      <a:pt x="177341" y="149584"/>
                      <a:pt x="145912" y="152549"/>
                    </a:cubicBezTo>
                    <a:cubicBezTo>
                      <a:pt x="114483" y="155514"/>
                      <a:pt x="99066" y="167374"/>
                      <a:pt x="74753" y="181013"/>
                    </a:cubicBezTo>
                    <a:cubicBezTo>
                      <a:pt x="50440" y="194652"/>
                      <a:pt x="1814" y="224895"/>
                      <a:pt x="35" y="234383"/>
                    </a:cubicBezTo>
                    <a:cubicBezTo>
                      <a:pt x="-1744" y="243871"/>
                      <a:pt x="64079" y="237941"/>
                      <a:pt x="64079" y="237941"/>
                    </a:cubicBezTo>
                    <a:cubicBezTo>
                      <a:pt x="102031" y="239720"/>
                      <a:pt x="190387" y="246836"/>
                      <a:pt x="227746" y="245057"/>
                    </a:cubicBezTo>
                    <a:cubicBezTo>
                      <a:pt x="265105" y="243278"/>
                      <a:pt x="257989" y="240313"/>
                      <a:pt x="281116" y="230825"/>
                    </a:cubicBezTo>
                    <a:close/>
                  </a:path>
                </a:pathLst>
              </a:custGeom>
              <a:gradFill>
                <a:gsLst>
                  <a:gs pos="75000">
                    <a:srgbClr val="D89367"/>
                  </a:gs>
                  <a:gs pos="57000">
                    <a:srgbClr val="F5A97F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ECBB6EEC-E22B-15FB-A141-45CF5810D1AA}"/>
                  </a:ext>
                </a:extLst>
              </p:cNvPr>
              <p:cNvSpPr/>
              <p:nvPr/>
            </p:nvSpPr>
            <p:spPr>
              <a:xfrm>
                <a:off x="5600925" y="3423126"/>
                <a:ext cx="105887" cy="223973"/>
              </a:xfrm>
              <a:custGeom>
                <a:avLst/>
                <a:gdLst>
                  <a:gd name="connsiteX0" fmla="*/ 27 w 105887"/>
                  <a:gd name="connsiteY0" fmla="*/ 6666 h 223973"/>
                  <a:gd name="connsiteX1" fmla="*/ 60512 w 105887"/>
                  <a:gd name="connsiteY1" fmla="*/ 38688 h 223973"/>
                  <a:gd name="connsiteX2" fmla="*/ 56954 w 105887"/>
                  <a:gd name="connsiteY2" fmla="*/ 102732 h 223973"/>
                  <a:gd name="connsiteX3" fmla="*/ 35606 w 105887"/>
                  <a:gd name="connsiteY3" fmla="*/ 141869 h 223973"/>
                  <a:gd name="connsiteX4" fmla="*/ 53396 w 105887"/>
                  <a:gd name="connsiteY4" fmla="*/ 198797 h 223973"/>
                  <a:gd name="connsiteX5" fmla="*/ 3584 w 105887"/>
                  <a:gd name="connsiteY5" fmla="*/ 223703 h 223973"/>
                  <a:gd name="connsiteX6" fmla="*/ 88976 w 105887"/>
                  <a:gd name="connsiteY6" fmla="*/ 184565 h 223973"/>
                  <a:gd name="connsiteX7" fmla="*/ 103208 w 105887"/>
                  <a:gd name="connsiteY7" fmla="*/ 77826 h 223973"/>
                  <a:gd name="connsiteX8" fmla="*/ 53396 w 105887"/>
                  <a:gd name="connsiteY8" fmla="*/ 6666 h 223973"/>
                  <a:gd name="connsiteX9" fmla="*/ 27 w 105887"/>
                  <a:gd name="connsiteY9" fmla="*/ 6666 h 22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887" h="223973">
                    <a:moveTo>
                      <a:pt x="27" y="6666"/>
                    </a:moveTo>
                    <a:cubicBezTo>
                      <a:pt x="1213" y="12003"/>
                      <a:pt x="51024" y="22677"/>
                      <a:pt x="60512" y="38688"/>
                    </a:cubicBezTo>
                    <a:cubicBezTo>
                      <a:pt x="70000" y="54699"/>
                      <a:pt x="61105" y="85535"/>
                      <a:pt x="56954" y="102732"/>
                    </a:cubicBezTo>
                    <a:cubicBezTo>
                      <a:pt x="52803" y="119929"/>
                      <a:pt x="36199" y="125858"/>
                      <a:pt x="35606" y="141869"/>
                    </a:cubicBezTo>
                    <a:cubicBezTo>
                      <a:pt x="35013" y="157880"/>
                      <a:pt x="58733" y="185158"/>
                      <a:pt x="53396" y="198797"/>
                    </a:cubicBezTo>
                    <a:cubicBezTo>
                      <a:pt x="48059" y="212436"/>
                      <a:pt x="-2346" y="226075"/>
                      <a:pt x="3584" y="223703"/>
                    </a:cubicBezTo>
                    <a:cubicBezTo>
                      <a:pt x="9514" y="221331"/>
                      <a:pt x="72372" y="208878"/>
                      <a:pt x="88976" y="184565"/>
                    </a:cubicBezTo>
                    <a:cubicBezTo>
                      <a:pt x="105580" y="160252"/>
                      <a:pt x="109138" y="107476"/>
                      <a:pt x="103208" y="77826"/>
                    </a:cubicBezTo>
                    <a:cubicBezTo>
                      <a:pt x="97278" y="48176"/>
                      <a:pt x="70000" y="18526"/>
                      <a:pt x="53396" y="6666"/>
                    </a:cubicBezTo>
                    <a:cubicBezTo>
                      <a:pt x="36792" y="-5194"/>
                      <a:pt x="-1159" y="1329"/>
                      <a:pt x="27" y="6666"/>
                    </a:cubicBezTo>
                    <a:close/>
                  </a:path>
                </a:pathLst>
              </a:custGeom>
              <a:gradFill>
                <a:gsLst>
                  <a:gs pos="72000">
                    <a:srgbClr val="462509"/>
                  </a:gs>
                  <a:gs pos="32000">
                    <a:srgbClr val="5C341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72" name="Freeform 1071">
            <a:extLst>
              <a:ext uri="{FF2B5EF4-FFF2-40B4-BE49-F238E27FC236}">
                <a16:creationId xmlns:a16="http://schemas.microsoft.com/office/drawing/2014/main" id="{A57EAC5F-1DCA-6249-1E28-D3FF9AE9A7AB}"/>
              </a:ext>
            </a:extLst>
          </p:cNvPr>
          <p:cNvSpPr/>
          <p:nvPr/>
        </p:nvSpPr>
        <p:spPr>
          <a:xfrm>
            <a:off x="4748163" y="3194930"/>
            <a:ext cx="434986" cy="448407"/>
          </a:xfrm>
          <a:custGeom>
            <a:avLst/>
            <a:gdLst>
              <a:gd name="connsiteX0" fmla="*/ 3384 w 434986"/>
              <a:gd name="connsiteY0" fmla="*/ 0 h 448407"/>
              <a:gd name="connsiteX1" fmla="*/ 3384 w 434986"/>
              <a:gd name="connsiteY1" fmla="*/ 52753 h 448407"/>
              <a:gd name="connsiteX2" fmla="*/ 38553 w 434986"/>
              <a:gd name="connsiteY2" fmla="*/ 140677 h 448407"/>
              <a:gd name="connsiteX3" fmla="*/ 122080 w 434986"/>
              <a:gd name="connsiteY3" fmla="*/ 189034 h 448407"/>
              <a:gd name="connsiteX4" fmla="*/ 319907 w 434986"/>
              <a:gd name="connsiteY4" fmla="*/ 232996 h 448407"/>
              <a:gd name="connsiteX5" fmla="*/ 407830 w 434986"/>
              <a:gd name="connsiteY5" fmla="*/ 268165 h 448407"/>
              <a:gd name="connsiteX6" fmla="*/ 434207 w 434986"/>
              <a:gd name="connsiteY6" fmla="*/ 373673 h 448407"/>
              <a:gd name="connsiteX7" fmla="*/ 425415 w 434986"/>
              <a:gd name="connsiteY7" fmla="*/ 448407 h 44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4986" h="448407">
                <a:moveTo>
                  <a:pt x="3384" y="0"/>
                </a:moveTo>
                <a:cubicBezTo>
                  <a:pt x="453" y="14653"/>
                  <a:pt x="-2477" y="29307"/>
                  <a:pt x="3384" y="52753"/>
                </a:cubicBezTo>
                <a:cubicBezTo>
                  <a:pt x="9245" y="76199"/>
                  <a:pt x="18770" y="117963"/>
                  <a:pt x="38553" y="140677"/>
                </a:cubicBezTo>
                <a:cubicBezTo>
                  <a:pt x="58336" y="163391"/>
                  <a:pt x="75188" y="173647"/>
                  <a:pt x="122080" y="189034"/>
                </a:cubicBezTo>
                <a:cubicBezTo>
                  <a:pt x="168972" y="204421"/>
                  <a:pt x="272282" y="219808"/>
                  <a:pt x="319907" y="232996"/>
                </a:cubicBezTo>
                <a:cubicBezTo>
                  <a:pt x="367532" y="246185"/>
                  <a:pt x="388780" y="244719"/>
                  <a:pt x="407830" y="268165"/>
                </a:cubicBezTo>
                <a:cubicBezTo>
                  <a:pt x="426880" y="291611"/>
                  <a:pt x="431276" y="343633"/>
                  <a:pt x="434207" y="373673"/>
                </a:cubicBezTo>
                <a:cubicBezTo>
                  <a:pt x="437138" y="403713"/>
                  <a:pt x="431276" y="426060"/>
                  <a:pt x="425415" y="448407"/>
                </a:cubicBezTo>
              </a:path>
            </a:pathLst>
          </a:custGeom>
          <a:noFill/>
          <a:ln w="6350">
            <a:solidFill>
              <a:srgbClr val="95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6DFD277-97DB-1C85-966F-AD1BB1B3005C}"/>
              </a:ext>
            </a:extLst>
          </p:cNvPr>
          <p:cNvGrpSpPr/>
          <p:nvPr/>
        </p:nvGrpSpPr>
        <p:grpSpPr>
          <a:xfrm>
            <a:off x="3619728" y="3691495"/>
            <a:ext cx="1772521" cy="1218694"/>
            <a:chOff x="2690933" y="2448001"/>
            <a:chExt cx="1772521" cy="1218694"/>
          </a:xfrm>
        </p:grpSpPr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4704692F-9B39-114C-8F94-D58DC2965662}"/>
                </a:ext>
              </a:extLst>
            </p:cNvPr>
            <p:cNvSpPr/>
            <p:nvPr/>
          </p:nvSpPr>
          <p:spPr>
            <a:xfrm>
              <a:off x="3779393" y="2448001"/>
              <a:ext cx="684061" cy="547006"/>
            </a:xfrm>
            <a:custGeom>
              <a:avLst/>
              <a:gdLst>
                <a:gd name="connsiteX0" fmla="*/ 109869 w 684061"/>
                <a:gd name="connsiteY0" fmla="*/ 157 h 547006"/>
                <a:gd name="connsiteX1" fmla="*/ 132274 w 684061"/>
                <a:gd name="connsiteY1" fmla="*/ 2860 h 547006"/>
                <a:gd name="connsiteX2" fmla="*/ 170001 w 684061"/>
                <a:gd name="connsiteY2" fmla="*/ 5638 h 547006"/>
                <a:gd name="connsiteX3" fmla="*/ 190194 w 684061"/>
                <a:gd name="connsiteY3" fmla="*/ 11685 h 547006"/>
                <a:gd name="connsiteX4" fmla="*/ 195170 w 684061"/>
                <a:gd name="connsiteY4" fmla="*/ 16012 h 547006"/>
                <a:gd name="connsiteX5" fmla="*/ 210902 w 684061"/>
                <a:gd name="connsiteY5" fmla="*/ 19399 h 547006"/>
                <a:gd name="connsiteX6" fmla="*/ 359900 w 684061"/>
                <a:gd name="connsiteY6" fmla="*/ 66599 h 547006"/>
                <a:gd name="connsiteX7" fmla="*/ 494611 w 684061"/>
                <a:gd name="connsiteY7" fmla="*/ 176817 h 547006"/>
                <a:gd name="connsiteX8" fmla="*/ 657896 w 684061"/>
                <a:gd name="connsiteY8" fmla="*/ 356431 h 547006"/>
                <a:gd name="connsiteX9" fmla="*/ 680476 w 684061"/>
                <a:gd name="connsiteY9" fmla="*/ 472581 h 547006"/>
                <a:gd name="connsiteX10" fmla="*/ 679180 w 684061"/>
                <a:gd name="connsiteY10" fmla="*/ 476431 h 547006"/>
                <a:gd name="connsiteX11" fmla="*/ 684061 w 684061"/>
                <a:gd name="connsiteY11" fmla="*/ 489675 h 547006"/>
                <a:gd name="connsiteX12" fmla="*/ 600270 w 684061"/>
                <a:gd name="connsiteY12" fmla="*/ 532290 h 547006"/>
                <a:gd name="connsiteX13" fmla="*/ 591406 w 684061"/>
                <a:gd name="connsiteY13" fmla="*/ 531792 h 547006"/>
                <a:gd name="connsiteX14" fmla="*/ 586681 w 684061"/>
                <a:gd name="connsiteY14" fmla="*/ 545821 h 547006"/>
                <a:gd name="connsiteX15" fmla="*/ 505038 w 684061"/>
                <a:gd name="connsiteY15" fmla="*/ 480507 h 547006"/>
                <a:gd name="connsiteX16" fmla="*/ 133562 w 684061"/>
                <a:gd name="connsiteY16" fmla="*/ 178428 h 547006"/>
                <a:gd name="connsiteX17" fmla="*/ 5550 w 684061"/>
                <a:gd name="connsiteY17" fmla="*/ 69072 h 547006"/>
                <a:gd name="connsiteX18" fmla="*/ 6241 w 684061"/>
                <a:gd name="connsiteY18" fmla="*/ 62900 h 547006"/>
                <a:gd name="connsiteX19" fmla="*/ 640 w 684061"/>
                <a:gd name="connsiteY19" fmla="*/ 57531 h 547006"/>
                <a:gd name="connsiteX20" fmla="*/ 86365 w 684061"/>
                <a:gd name="connsiteY20" fmla="*/ 4463 h 547006"/>
                <a:gd name="connsiteX21" fmla="*/ 94283 w 684061"/>
                <a:gd name="connsiteY21" fmla="*/ 3767 h 547006"/>
                <a:gd name="connsiteX22" fmla="*/ 94561 w 684061"/>
                <a:gd name="connsiteY22" fmla="*/ 1285 h 547006"/>
                <a:gd name="connsiteX23" fmla="*/ 109869 w 684061"/>
                <a:gd name="connsiteY23" fmla="*/ 157 h 54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4061" h="547006">
                  <a:moveTo>
                    <a:pt x="109869" y="157"/>
                  </a:moveTo>
                  <a:lnTo>
                    <a:pt x="132274" y="2860"/>
                  </a:lnTo>
                  <a:lnTo>
                    <a:pt x="170001" y="5638"/>
                  </a:lnTo>
                  <a:cubicBezTo>
                    <a:pt x="177887" y="7171"/>
                    <a:pt x="184851" y="9173"/>
                    <a:pt x="190194" y="11685"/>
                  </a:cubicBezTo>
                  <a:lnTo>
                    <a:pt x="195170" y="16012"/>
                  </a:lnTo>
                  <a:lnTo>
                    <a:pt x="210902" y="19399"/>
                  </a:lnTo>
                  <a:cubicBezTo>
                    <a:pt x="266010" y="33261"/>
                    <a:pt x="326563" y="51971"/>
                    <a:pt x="359900" y="66599"/>
                  </a:cubicBezTo>
                  <a:cubicBezTo>
                    <a:pt x="426575" y="95854"/>
                    <a:pt x="444946" y="128512"/>
                    <a:pt x="494611" y="176817"/>
                  </a:cubicBezTo>
                  <a:cubicBezTo>
                    <a:pt x="544277" y="225122"/>
                    <a:pt x="627960" y="304043"/>
                    <a:pt x="657896" y="356431"/>
                  </a:cubicBezTo>
                  <a:cubicBezTo>
                    <a:pt x="680348" y="395721"/>
                    <a:pt x="684431" y="445345"/>
                    <a:pt x="680476" y="472581"/>
                  </a:cubicBezTo>
                  <a:lnTo>
                    <a:pt x="679180" y="476431"/>
                  </a:lnTo>
                  <a:lnTo>
                    <a:pt x="684061" y="489675"/>
                  </a:lnTo>
                  <a:cubicBezTo>
                    <a:pt x="680534" y="504615"/>
                    <a:pt x="634935" y="527178"/>
                    <a:pt x="600270" y="532290"/>
                  </a:cubicBezTo>
                  <a:lnTo>
                    <a:pt x="591406" y="531792"/>
                  </a:lnTo>
                  <a:lnTo>
                    <a:pt x="586681" y="545821"/>
                  </a:lnTo>
                  <a:cubicBezTo>
                    <a:pt x="575795" y="557387"/>
                    <a:pt x="505038" y="480507"/>
                    <a:pt x="505038" y="480507"/>
                  </a:cubicBezTo>
                  <a:cubicBezTo>
                    <a:pt x="429518" y="419275"/>
                    <a:pt x="215206" y="249865"/>
                    <a:pt x="133562" y="178428"/>
                  </a:cubicBezTo>
                  <a:cubicBezTo>
                    <a:pt x="72331" y="124850"/>
                    <a:pt x="18753" y="88111"/>
                    <a:pt x="5550" y="69072"/>
                  </a:cubicBezTo>
                  <a:lnTo>
                    <a:pt x="6241" y="62900"/>
                  </a:lnTo>
                  <a:lnTo>
                    <a:pt x="640" y="57531"/>
                  </a:lnTo>
                  <a:cubicBezTo>
                    <a:pt x="-6844" y="38480"/>
                    <a:pt x="53028" y="10585"/>
                    <a:pt x="86365" y="4463"/>
                  </a:cubicBezTo>
                  <a:lnTo>
                    <a:pt x="94283" y="3767"/>
                  </a:lnTo>
                  <a:lnTo>
                    <a:pt x="94561" y="1285"/>
                  </a:lnTo>
                  <a:cubicBezTo>
                    <a:pt x="97452" y="94"/>
                    <a:pt x="102726" y="-236"/>
                    <a:pt x="109869" y="157"/>
                  </a:cubicBezTo>
                  <a:close/>
                </a:path>
              </a:pathLst>
            </a:custGeom>
            <a:solidFill>
              <a:srgbClr val="365389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03B11259-0C12-EB5E-F5B7-74D3390570C0}"/>
                </a:ext>
              </a:extLst>
            </p:cNvPr>
            <p:cNvSpPr/>
            <p:nvPr/>
          </p:nvSpPr>
          <p:spPr>
            <a:xfrm>
              <a:off x="2690933" y="2505360"/>
              <a:ext cx="1683167" cy="1161335"/>
            </a:xfrm>
            <a:custGeom>
              <a:avLst/>
              <a:gdLst>
                <a:gd name="connsiteX0" fmla="*/ 1097296 w 1683167"/>
                <a:gd name="connsiteY0" fmla="*/ 1076 h 1161335"/>
                <a:gd name="connsiteX1" fmla="*/ 1342224 w 1683167"/>
                <a:gd name="connsiteY1" fmla="*/ 45979 h 1161335"/>
                <a:gd name="connsiteX2" fmla="*/ 1468771 w 1683167"/>
                <a:gd name="connsiteY2" fmla="*/ 115376 h 1161335"/>
                <a:gd name="connsiteX3" fmla="*/ 1587153 w 1683167"/>
                <a:gd name="connsiteY3" fmla="*/ 237840 h 1161335"/>
                <a:gd name="connsiteX4" fmla="*/ 1664713 w 1683167"/>
                <a:gd name="connsiteY4" fmla="*/ 339894 h 1161335"/>
                <a:gd name="connsiteX5" fmla="*/ 1676960 w 1683167"/>
                <a:gd name="connsiteY5" fmla="*/ 466440 h 1161335"/>
                <a:gd name="connsiteX6" fmla="*/ 1583071 w 1683167"/>
                <a:gd name="connsiteY6" fmla="*/ 531754 h 1161335"/>
                <a:gd name="connsiteX7" fmla="*/ 1366717 w 1683167"/>
                <a:gd name="connsiteY7" fmla="*/ 670547 h 1161335"/>
                <a:gd name="connsiteX8" fmla="*/ 950338 w 1683167"/>
                <a:gd name="connsiteY8" fmla="*/ 903229 h 1161335"/>
                <a:gd name="connsiteX9" fmla="*/ 607438 w 1683167"/>
                <a:gd name="connsiteY9" fmla="*/ 1099172 h 1161335"/>
                <a:gd name="connsiteX10" fmla="*/ 497221 w 1683167"/>
                <a:gd name="connsiteY10" fmla="*/ 1160404 h 1161335"/>
                <a:gd name="connsiteX11" fmla="*/ 448235 w 1683167"/>
                <a:gd name="connsiteY11" fmla="*/ 1062433 h 1161335"/>
                <a:gd name="connsiteX12" fmla="*/ 3281 w 1683167"/>
                <a:gd name="connsiteY12" fmla="*/ 715451 h 1161335"/>
                <a:gd name="connsiteX13" fmla="*/ 284949 w 1683167"/>
                <a:gd name="connsiteY13" fmla="*/ 486851 h 1161335"/>
                <a:gd name="connsiteX14" fmla="*/ 978913 w 1683167"/>
                <a:gd name="connsiteY14" fmla="*/ 90883 h 1161335"/>
                <a:gd name="connsiteX15" fmla="*/ 1097296 w 1683167"/>
                <a:gd name="connsiteY15" fmla="*/ 1076 h 1161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3167" h="1161335">
                  <a:moveTo>
                    <a:pt x="1097296" y="1076"/>
                  </a:moveTo>
                  <a:cubicBezTo>
                    <a:pt x="1157848" y="-6408"/>
                    <a:pt x="1280311" y="26929"/>
                    <a:pt x="1342224" y="45979"/>
                  </a:cubicBezTo>
                  <a:cubicBezTo>
                    <a:pt x="1404137" y="65029"/>
                    <a:pt x="1427950" y="83399"/>
                    <a:pt x="1468771" y="115376"/>
                  </a:cubicBezTo>
                  <a:cubicBezTo>
                    <a:pt x="1509592" y="147353"/>
                    <a:pt x="1554496" y="200420"/>
                    <a:pt x="1587153" y="237840"/>
                  </a:cubicBezTo>
                  <a:cubicBezTo>
                    <a:pt x="1619810" y="275260"/>
                    <a:pt x="1649745" y="301794"/>
                    <a:pt x="1664713" y="339894"/>
                  </a:cubicBezTo>
                  <a:cubicBezTo>
                    <a:pt x="1679681" y="377994"/>
                    <a:pt x="1690567" y="434463"/>
                    <a:pt x="1676960" y="466440"/>
                  </a:cubicBezTo>
                  <a:cubicBezTo>
                    <a:pt x="1663353" y="498417"/>
                    <a:pt x="1634778" y="497736"/>
                    <a:pt x="1583071" y="531754"/>
                  </a:cubicBezTo>
                  <a:cubicBezTo>
                    <a:pt x="1531364" y="565772"/>
                    <a:pt x="1472172" y="608635"/>
                    <a:pt x="1366717" y="670547"/>
                  </a:cubicBezTo>
                  <a:cubicBezTo>
                    <a:pt x="1261262" y="732459"/>
                    <a:pt x="950338" y="903229"/>
                    <a:pt x="950338" y="903229"/>
                  </a:cubicBezTo>
                  <a:lnTo>
                    <a:pt x="607438" y="1099172"/>
                  </a:lnTo>
                  <a:cubicBezTo>
                    <a:pt x="531918" y="1142035"/>
                    <a:pt x="523755" y="1166527"/>
                    <a:pt x="497221" y="1160404"/>
                  </a:cubicBezTo>
                  <a:cubicBezTo>
                    <a:pt x="470687" y="1154281"/>
                    <a:pt x="530558" y="1136592"/>
                    <a:pt x="448235" y="1062433"/>
                  </a:cubicBezTo>
                  <a:cubicBezTo>
                    <a:pt x="365912" y="988274"/>
                    <a:pt x="30495" y="811381"/>
                    <a:pt x="3281" y="715451"/>
                  </a:cubicBezTo>
                  <a:cubicBezTo>
                    <a:pt x="-23933" y="619521"/>
                    <a:pt x="122344" y="590946"/>
                    <a:pt x="284949" y="486851"/>
                  </a:cubicBezTo>
                  <a:cubicBezTo>
                    <a:pt x="447554" y="382756"/>
                    <a:pt x="845563" y="173887"/>
                    <a:pt x="978913" y="90883"/>
                  </a:cubicBezTo>
                  <a:cubicBezTo>
                    <a:pt x="1112263" y="7879"/>
                    <a:pt x="1036744" y="8560"/>
                    <a:pt x="1097296" y="1076"/>
                  </a:cubicBezTo>
                  <a:close/>
                </a:path>
              </a:pathLst>
            </a:custGeom>
            <a:gradFill>
              <a:gsLst>
                <a:gs pos="44000">
                  <a:schemeClr val="accent1">
                    <a:lumMod val="84000"/>
                  </a:schemeClr>
                </a:gs>
                <a:gs pos="57000">
                  <a:schemeClr val="accent1">
                    <a:lumMod val="73000"/>
                  </a:schemeClr>
                </a:gs>
              </a:gsLst>
              <a:lin ang="36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9D15B901-66F0-A792-43B7-123036193974}"/>
              </a:ext>
            </a:extLst>
          </p:cNvPr>
          <p:cNvSpPr/>
          <p:nvPr/>
        </p:nvSpPr>
        <p:spPr>
          <a:xfrm>
            <a:off x="3862650" y="4430812"/>
            <a:ext cx="1673352" cy="164592"/>
          </a:xfrm>
          <a:prstGeom prst="rect">
            <a:avLst/>
          </a:prstGeom>
          <a:solidFill>
            <a:schemeClr val="accent1">
              <a:lumMod val="50000"/>
              <a:alpha val="57000"/>
            </a:schemeClr>
          </a:solidFill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>
            <a:extLst>
              <a:ext uri="{FF2B5EF4-FFF2-40B4-BE49-F238E27FC236}">
                <a16:creationId xmlns:a16="http://schemas.microsoft.com/office/drawing/2014/main" id="{E5F8DC57-4206-F31F-2DA1-AC872BB29CDB}"/>
              </a:ext>
            </a:extLst>
          </p:cNvPr>
          <p:cNvSpPr/>
          <p:nvPr/>
        </p:nvSpPr>
        <p:spPr>
          <a:xfrm>
            <a:off x="4549285" y="4251498"/>
            <a:ext cx="679770" cy="253904"/>
          </a:xfrm>
          <a:custGeom>
            <a:avLst/>
            <a:gdLst>
              <a:gd name="connsiteX0" fmla="*/ 471687 w 640853"/>
              <a:gd name="connsiteY0" fmla="*/ 30082 h 253904"/>
              <a:gd name="connsiteX1" fmla="*/ 425211 w 640853"/>
              <a:gd name="connsiteY1" fmla="*/ 76558 h 253904"/>
              <a:gd name="connsiteX2" fmla="*/ 425211 w 640853"/>
              <a:gd name="connsiteY2" fmla="*/ 92053 h 253904"/>
              <a:gd name="connsiteX3" fmla="*/ 481434 w 640853"/>
              <a:gd name="connsiteY3" fmla="*/ 148276 h 253904"/>
              <a:gd name="connsiteX4" fmla="*/ 481434 w 640853"/>
              <a:gd name="connsiteY4" fmla="*/ 148806 h 253904"/>
              <a:gd name="connsiteX5" fmla="*/ 543405 w 640853"/>
              <a:gd name="connsiteY5" fmla="*/ 210777 h 253904"/>
              <a:gd name="connsiteX6" fmla="*/ 558900 w 640853"/>
              <a:gd name="connsiteY6" fmla="*/ 210777 h 253904"/>
              <a:gd name="connsiteX7" fmla="*/ 605376 w 640853"/>
              <a:gd name="connsiteY7" fmla="*/ 164301 h 253904"/>
              <a:gd name="connsiteX8" fmla="*/ 605376 w 640853"/>
              <a:gd name="connsiteY8" fmla="*/ 130175 h 253904"/>
              <a:gd name="connsiteX9" fmla="*/ 605376 w 640853"/>
              <a:gd name="connsiteY9" fmla="*/ 83240 h 253904"/>
              <a:gd name="connsiteX10" fmla="*/ 605376 w 640853"/>
              <a:gd name="connsiteY10" fmla="*/ 68996 h 253904"/>
              <a:gd name="connsiteX11" fmla="*/ 568672 w 640853"/>
              <a:gd name="connsiteY11" fmla="*/ 32292 h 253904"/>
              <a:gd name="connsiteX12" fmla="*/ 552748 w 640853"/>
              <a:gd name="connsiteY12" fmla="*/ 32292 h 253904"/>
              <a:gd name="connsiteX13" fmla="*/ 552748 w 640853"/>
              <a:gd name="connsiteY13" fmla="*/ 30082 h 253904"/>
              <a:gd name="connsiteX14" fmla="*/ 87325 w 640853"/>
              <a:gd name="connsiteY14" fmla="*/ 30082 h 253904"/>
              <a:gd name="connsiteX15" fmla="*/ 87325 w 640853"/>
              <a:gd name="connsiteY15" fmla="*/ 32292 h 253904"/>
              <a:gd name="connsiteX16" fmla="*/ 71401 w 640853"/>
              <a:gd name="connsiteY16" fmla="*/ 32292 h 253904"/>
              <a:gd name="connsiteX17" fmla="*/ 34697 w 640853"/>
              <a:gd name="connsiteY17" fmla="*/ 68996 h 253904"/>
              <a:gd name="connsiteX18" fmla="*/ 34697 w 640853"/>
              <a:gd name="connsiteY18" fmla="*/ 83240 h 253904"/>
              <a:gd name="connsiteX19" fmla="*/ 34697 w 640853"/>
              <a:gd name="connsiteY19" fmla="*/ 130175 h 253904"/>
              <a:gd name="connsiteX20" fmla="*/ 34697 w 640853"/>
              <a:gd name="connsiteY20" fmla="*/ 164301 h 253904"/>
              <a:gd name="connsiteX21" fmla="*/ 81173 w 640853"/>
              <a:gd name="connsiteY21" fmla="*/ 210777 h 253904"/>
              <a:gd name="connsiteX22" fmla="*/ 96668 w 640853"/>
              <a:gd name="connsiteY22" fmla="*/ 210777 h 253904"/>
              <a:gd name="connsiteX23" fmla="*/ 158639 w 640853"/>
              <a:gd name="connsiteY23" fmla="*/ 148806 h 253904"/>
              <a:gd name="connsiteX24" fmla="*/ 158639 w 640853"/>
              <a:gd name="connsiteY24" fmla="*/ 148276 h 253904"/>
              <a:gd name="connsiteX25" fmla="*/ 214862 w 640853"/>
              <a:gd name="connsiteY25" fmla="*/ 92053 h 253904"/>
              <a:gd name="connsiteX26" fmla="*/ 214862 w 640853"/>
              <a:gd name="connsiteY26" fmla="*/ 76558 h 253904"/>
              <a:gd name="connsiteX27" fmla="*/ 168386 w 640853"/>
              <a:gd name="connsiteY27" fmla="*/ 30082 h 253904"/>
              <a:gd name="connsiteX28" fmla="*/ 61369 w 640853"/>
              <a:gd name="connsiteY28" fmla="*/ 0 h 253904"/>
              <a:gd name="connsiteX29" fmla="*/ 579484 w 640853"/>
              <a:gd name="connsiteY29" fmla="*/ 0 h 253904"/>
              <a:gd name="connsiteX30" fmla="*/ 640853 w 640853"/>
              <a:gd name="connsiteY30" fmla="*/ 61369 h 253904"/>
              <a:gd name="connsiteX31" fmla="*/ 640853 w 640853"/>
              <a:gd name="connsiteY31" fmla="*/ 192535 h 253904"/>
              <a:gd name="connsiteX32" fmla="*/ 579484 w 640853"/>
              <a:gd name="connsiteY32" fmla="*/ 253904 h 253904"/>
              <a:gd name="connsiteX33" fmla="*/ 61369 w 640853"/>
              <a:gd name="connsiteY33" fmla="*/ 253904 h 253904"/>
              <a:gd name="connsiteX34" fmla="*/ 0 w 640853"/>
              <a:gd name="connsiteY34" fmla="*/ 192535 h 253904"/>
              <a:gd name="connsiteX35" fmla="*/ 0 w 640853"/>
              <a:gd name="connsiteY35" fmla="*/ 61369 h 253904"/>
              <a:gd name="connsiteX36" fmla="*/ 61369 w 640853"/>
              <a:gd name="connsiteY36" fmla="*/ 0 h 25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40853" h="253904">
                <a:moveTo>
                  <a:pt x="471687" y="30082"/>
                </a:moveTo>
                <a:cubicBezTo>
                  <a:pt x="446019" y="30082"/>
                  <a:pt x="425211" y="50890"/>
                  <a:pt x="425211" y="76558"/>
                </a:cubicBezTo>
                <a:lnTo>
                  <a:pt x="425211" y="92053"/>
                </a:lnTo>
                <a:lnTo>
                  <a:pt x="481434" y="148276"/>
                </a:lnTo>
                <a:lnTo>
                  <a:pt x="481434" y="148806"/>
                </a:lnTo>
                <a:lnTo>
                  <a:pt x="543405" y="210777"/>
                </a:lnTo>
                <a:lnTo>
                  <a:pt x="558900" y="210777"/>
                </a:lnTo>
                <a:cubicBezTo>
                  <a:pt x="584568" y="210777"/>
                  <a:pt x="605376" y="189969"/>
                  <a:pt x="605376" y="164301"/>
                </a:cubicBezTo>
                <a:lnTo>
                  <a:pt x="605376" y="130175"/>
                </a:lnTo>
                <a:lnTo>
                  <a:pt x="605376" y="83240"/>
                </a:lnTo>
                <a:lnTo>
                  <a:pt x="605376" y="68996"/>
                </a:lnTo>
                <a:cubicBezTo>
                  <a:pt x="605376" y="48725"/>
                  <a:pt x="588943" y="32292"/>
                  <a:pt x="568672" y="32292"/>
                </a:cubicBezTo>
                <a:lnTo>
                  <a:pt x="552748" y="32292"/>
                </a:lnTo>
                <a:lnTo>
                  <a:pt x="552748" y="30082"/>
                </a:lnTo>
                <a:close/>
                <a:moveTo>
                  <a:pt x="87325" y="30082"/>
                </a:moveTo>
                <a:lnTo>
                  <a:pt x="87325" y="32292"/>
                </a:lnTo>
                <a:lnTo>
                  <a:pt x="71401" y="32292"/>
                </a:lnTo>
                <a:cubicBezTo>
                  <a:pt x="51130" y="32292"/>
                  <a:pt x="34697" y="48725"/>
                  <a:pt x="34697" y="68996"/>
                </a:cubicBezTo>
                <a:lnTo>
                  <a:pt x="34697" y="83240"/>
                </a:lnTo>
                <a:lnTo>
                  <a:pt x="34697" y="130175"/>
                </a:lnTo>
                <a:lnTo>
                  <a:pt x="34697" y="164301"/>
                </a:lnTo>
                <a:cubicBezTo>
                  <a:pt x="34697" y="189969"/>
                  <a:pt x="55505" y="210777"/>
                  <a:pt x="81173" y="210777"/>
                </a:cubicBezTo>
                <a:lnTo>
                  <a:pt x="96668" y="210777"/>
                </a:lnTo>
                <a:lnTo>
                  <a:pt x="158639" y="148806"/>
                </a:lnTo>
                <a:lnTo>
                  <a:pt x="158639" y="148276"/>
                </a:lnTo>
                <a:lnTo>
                  <a:pt x="214862" y="92053"/>
                </a:lnTo>
                <a:lnTo>
                  <a:pt x="214862" y="76558"/>
                </a:lnTo>
                <a:cubicBezTo>
                  <a:pt x="214862" y="50890"/>
                  <a:pt x="194054" y="30082"/>
                  <a:pt x="168386" y="30082"/>
                </a:cubicBezTo>
                <a:close/>
                <a:moveTo>
                  <a:pt x="61369" y="0"/>
                </a:moveTo>
                <a:lnTo>
                  <a:pt x="579484" y="0"/>
                </a:lnTo>
                <a:cubicBezTo>
                  <a:pt x="613377" y="0"/>
                  <a:pt x="640853" y="27476"/>
                  <a:pt x="640853" y="61369"/>
                </a:cubicBezTo>
                <a:lnTo>
                  <a:pt x="640853" y="192535"/>
                </a:lnTo>
                <a:cubicBezTo>
                  <a:pt x="640853" y="226428"/>
                  <a:pt x="613377" y="253904"/>
                  <a:pt x="579484" y="253904"/>
                </a:cubicBezTo>
                <a:lnTo>
                  <a:pt x="61369" y="253904"/>
                </a:lnTo>
                <a:cubicBezTo>
                  <a:pt x="27476" y="253904"/>
                  <a:pt x="0" y="226428"/>
                  <a:pt x="0" y="192535"/>
                </a:cubicBezTo>
                <a:lnTo>
                  <a:pt x="0" y="61369"/>
                </a:lnTo>
                <a:cubicBezTo>
                  <a:pt x="0" y="27476"/>
                  <a:pt x="27476" y="0"/>
                  <a:pt x="6136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isometricRightUp"/>
            <a:lightRig rig="threePt" dir="t"/>
          </a:scene3d>
          <a:sp3d extrusionH="19050"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0EEE2704-40CB-A6CC-34F2-9462CD6FF457}"/>
              </a:ext>
            </a:extLst>
          </p:cNvPr>
          <p:cNvSpPr/>
          <p:nvPr/>
        </p:nvSpPr>
        <p:spPr>
          <a:xfrm>
            <a:off x="3351257" y="4299521"/>
            <a:ext cx="872974" cy="485466"/>
          </a:xfrm>
          <a:custGeom>
            <a:avLst/>
            <a:gdLst>
              <a:gd name="connsiteX0" fmla="*/ 709076 w 872974"/>
              <a:gd name="connsiteY0" fmla="*/ 29486 h 485466"/>
              <a:gd name="connsiteX1" fmla="*/ 709076 w 872974"/>
              <a:gd name="connsiteY1" fmla="*/ 85293 h 485466"/>
              <a:gd name="connsiteX2" fmla="*/ 777000 w 872974"/>
              <a:gd name="connsiteY2" fmla="*/ 85293 h 485466"/>
              <a:gd name="connsiteX3" fmla="*/ 777000 w 872974"/>
              <a:gd name="connsiteY3" fmla="*/ 140480 h 485466"/>
              <a:gd name="connsiteX4" fmla="*/ 789515 w 872974"/>
              <a:gd name="connsiteY4" fmla="*/ 137953 h 485466"/>
              <a:gd name="connsiteX5" fmla="*/ 792041 w 872974"/>
              <a:gd name="connsiteY5" fmla="*/ 140479 h 485466"/>
              <a:gd name="connsiteX6" fmla="*/ 825453 w 872974"/>
              <a:gd name="connsiteY6" fmla="*/ 140479 h 485466"/>
              <a:gd name="connsiteX7" fmla="*/ 833807 w 872974"/>
              <a:gd name="connsiteY7" fmla="*/ 132125 h 485466"/>
              <a:gd name="connsiteX8" fmla="*/ 833807 w 872974"/>
              <a:gd name="connsiteY8" fmla="*/ 87018 h 485466"/>
              <a:gd name="connsiteX9" fmla="*/ 832086 w 872974"/>
              <a:gd name="connsiteY9" fmla="*/ 87018 h 485466"/>
              <a:gd name="connsiteX10" fmla="*/ 832497 w 872974"/>
              <a:gd name="connsiteY10" fmla="*/ 84983 h 485466"/>
              <a:gd name="connsiteX11" fmla="*/ 798602 w 872974"/>
              <a:gd name="connsiteY11" fmla="*/ 33847 h 485466"/>
              <a:gd name="connsiteX12" fmla="*/ 785609 w 872974"/>
              <a:gd name="connsiteY12" fmla="*/ 31224 h 485466"/>
              <a:gd name="connsiteX13" fmla="*/ 785609 w 872974"/>
              <a:gd name="connsiteY13" fmla="*/ 29486 h 485466"/>
              <a:gd name="connsiteX14" fmla="*/ 777000 w 872974"/>
              <a:gd name="connsiteY14" fmla="*/ 29486 h 485466"/>
              <a:gd name="connsiteX15" fmla="*/ 211500 w 872974"/>
              <a:gd name="connsiteY15" fmla="*/ 29486 h 485466"/>
              <a:gd name="connsiteX16" fmla="*/ 202451 w 872974"/>
              <a:gd name="connsiteY16" fmla="*/ 38535 h 485466"/>
              <a:gd name="connsiteX17" fmla="*/ 202451 w 872974"/>
              <a:gd name="connsiteY17" fmla="*/ 74727 h 485466"/>
              <a:gd name="connsiteX18" fmla="*/ 211500 w 872974"/>
              <a:gd name="connsiteY18" fmla="*/ 83776 h 485466"/>
              <a:gd name="connsiteX19" fmla="*/ 664696 w 872974"/>
              <a:gd name="connsiteY19" fmla="*/ 83776 h 485466"/>
              <a:gd name="connsiteX20" fmla="*/ 673745 w 872974"/>
              <a:gd name="connsiteY20" fmla="*/ 74727 h 485466"/>
              <a:gd name="connsiteX21" fmla="*/ 673745 w 872974"/>
              <a:gd name="connsiteY21" fmla="*/ 38535 h 485466"/>
              <a:gd name="connsiteX22" fmla="*/ 664696 w 872974"/>
              <a:gd name="connsiteY22" fmla="*/ 29486 h 485466"/>
              <a:gd name="connsiteX23" fmla="*/ 85872 w 872974"/>
              <a:gd name="connsiteY23" fmla="*/ 29486 h 485466"/>
              <a:gd name="connsiteX24" fmla="*/ 85872 w 872974"/>
              <a:gd name="connsiteY24" fmla="*/ 31224 h 485466"/>
              <a:gd name="connsiteX25" fmla="*/ 72879 w 872974"/>
              <a:gd name="connsiteY25" fmla="*/ 33847 h 485466"/>
              <a:gd name="connsiteX26" fmla="*/ 38984 w 872974"/>
              <a:gd name="connsiteY26" fmla="*/ 84983 h 485466"/>
              <a:gd name="connsiteX27" fmla="*/ 39395 w 872974"/>
              <a:gd name="connsiteY27" fmla="*/ 87018 h 485466"/>
              <a:gd name="connsiteX28" fmla="*/ 37674 w 872974"/>
              <a:gd name="connsiteY28" fmla="*/ 87018 h 485466"/>
              <a:gd name="connsiteX29" fmla="*/ 37674 w 872974"/>
              <a:gd name="connsiteY29" fmla="*/ 132125 h 485466"/>
              <a:gd name="connsiteX30" fmla="*/ 46028 w 872974"/>
              <a:gd name="connsiteY30" fmla="*/ 140479 h 485466"/>
              <a:gd name="connsiteX31" fmla="*/ 79440 w 872974"/>
              <a:gd name="connsiteY31" fmla="*/ 140479 h 485466"/>
              <a:gd name="connsiteX32" fmla="*/ 81966 w 872974"/>
              <a:gd name="connsiteY32" fmla="*/ 137953 h 485466"/>
              <a:gd name="connsiteX33" fmla="*/ 94481 w 872974"/>
              <a:gd name="connsiteY33" fmla="*/ 140480 h 485466"/>
              <a:gd name="connsiteX34" fmla="*/ 94481 w 872974"/>
              <a:gd name="connsiteY34" fmla="*/ 85293 h 485466"/>
              <a:gd name="connsiteX35" fmla="*/ 162405 w 872974"/>
              <a:gd name="connsiteY35" fmla="*/ 85293 h 485466"/>
              <a:gd name="connsiteX36" fmla="*/ 162405 w 872974"/>
              <a:gd name="connsiteY36" fmla="*/ 29486 h 485466"/>
              <a:gd name="connsiteX37" fmla="*/ 94481 w 872974"/>
              <a:gd name="connsiteY37" fmla="*/ 29486 h 485466"/>
              <a:gd name="connsiteX38" fmla="*/ 99482 w 872974"/>
              <a:gd name="connsiteY38" fmla="*/ 0 h 485466"/>
              <a:gd name="connsiteX39" fmla="*/ 773492 w 872974"/>
              <a:gd name="connsiteY39" fmla="*/ 0 h 485466"/>
              <a:gd name="connsiteX40" fmla="*/ 872974 w 872974"/>
              <a:gd name="connsiteY40" fmla="*/ 99482 h 485466"/>
              <a:gd name="connsiteX41" fmla="*/ 872974 w 872974"/>
              <a:gd name="connsiteY41" fmla="*/ 485466 h 485466"/>
              <a:gd name="connsiteX42" fmla="*/ 0 w 872974"/>
              <a:gd name="connsiteY42" fmla="*/ 485466 h 485466"/>
              <a:gd name="connsiteX43" fmla="*/ 0 w 872974"/>
              <a:gd name="connsiteY43" fmla="*/ 99482 h 485466"/>
              <a:gd name="connsiteX44" fmla="*/ 99482 w 872974"/>
              <a:gd name="connsiteY44" fmla="*/ 0 h 48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72974" h="485466">
                <a:moveTo>
                  <a:pt x="709076" y="29486"/>
                </a:moveTo>
                <a:lnTo>
                  <a:pt x="709076" y="85293"/>
                </a:lnTo>
                <a:lnTo>
                  <a:pt x="777000" y="85293"/>
                </a:lnTo>
                <a:lnTo>
                  <a:pt x="777000" y="140480"/>
                </a:lnTo>
                <a:lnTo>
                  <a:pt x="789515" y="137953"/>
                </a:lnTo>
                <a:lnTo>
                  <a:pt x="792041" y="140479"/>
                </a:lnTo>
                <a:lnTo>
                  <a:pt x="825453" y="140479"/>
                </a:lnTo>
                <a:cubicBezTo>
                  <a:pt x="830067" y="140479"/>
                  <a:pt x="833807" y="136739"/>
                  <a:pt x="833807" y="132125"/>
                </a:cubicBezTo>
                <a:lnTo>
                  <a:pt x="833807" y="87018"/>
                </a:lnTo>
                <a:lnTo>
                  <a:pt x="832086" y="87018"/>
                </a:lnTo>
                <a:lnTo>
                  <a:pt x="832497" y="84983"/>
                </a:lnTo>
                <a:cubicBezTo>
                  <a:pt x="832497" y="61996"/>
                  <a:pt x="818521" y="42272"/>
                  <a:pt x="798602" y="33847"/>
                </a:cubicBezTo>
                <a:lnTo>
                  <a:pt x="785609" y="31224"/>
                </a:lnTo>
                <a:lnTo>
                  <a:pt x="785609" y="29486"/>
                </a:lnTo>
                <a:lnTo>
                  <a:pt x="777000" y="29486"/>
                </a:lnTo>
                <a:close/>
                <a:moveTo>
                  <a:pt x="211500" y="29486"/>
                </a:moveTo>
                <a:cubicBezTo>
                  <a:pt x="206502" y="29486"/>
                  <a:pt x="202451" y="33537"/>
                  <a:pt x="202451" y="38535"/>
                </a:cubicBezTo>
                <a:lnTo>
                  <a:pt x="202451" y="74727"/>
                </a:lnTo>
                <a:cubicBezTo>
                  <a:pt x="202451" y="79725"/>
                  <a:pt x="206502" y="83776"/>
                  <a:pt x="211500" y="83776"/>
                </a:cubicBezTo>
                <a:lnTo>
                  <a:pt x="664696" y="83776"/>
                </a:lnTo>
                <a:cubicBezTo>
                  <a:pt x="669694" y="83776"/>
                  <a:pt x="673745" y="79725"/>
                  <a:pt x="673745" y="74727"/>
                </a:cubicBezTo>
                <a:lnTo>
                  <a:pt x="673745" y="38535"/>
                </a:lnTo>
                <a:cubicBezTo>
                  <a:pt x="673745" y="33537"/>
                  <a:pt x="669694" y="29486"/>
                  <a:pt x="664696" y="29486"/>
                </a:cubicBezTo>
                <a:close/>
                <a:moveTo>
                  <a:pt x="85872" y="29486"/>
                </a:moveTo>
                <a:lnTo>
                  <a:pt x="85872" y="31224"/>
                </a:lnTo>
                <a:lnTo>
                  <a:pt x="72879" y="33847"/>
                </a:lnTo>
                <a:cubicBezTo>
                  <a:pt x="52960" y="42272"/>
                  <a:pt x="38984" y="61996"/>
                  <a:pt x="38984" y="84983"/>
                </a:cubicBezTo>
                <a:lnTo>
                  <a:pt x="39395" y="87018"/>
                </a:lnTo>
                <a:lnTo>
                  <a:pt x="37674" y="87018"/>
                </a:lnTo>
                <a:lnTo>
                  <a:pt x="37674" y="132125"/>
                </a:lnTo>
                <a:cubicBezTo>
                  <a:pt x="37674" y="136739"/>
                  <a:pt x="41414" y="140479"/>
                  <a:pt x="46028" y="140479"/>
                </a:cubicBezTo>
                <a:lnTo>
                  <a:pt x="79440" y="140479"/>
                </a:lnTo>
                <a:lnTo>
                  <a:pt x="81966" y="137953"/>
                </a:lnTo>
                <a:lnTo>
                  <a:pt x="94481" y="140480"/>
                </a:lnTo>
                <a:lnTo>
                  <a:pt x="94481" y="85293"/>
                </a:lnTo>
                <a:lnTo>
                  <a:pt x="162405" y="85293"/>
                </a:lnTo>
                <a:lnTo>
                  <a:pt x="162405" y="29486"/>
                </a:lnTo>
                <a:lnTo>
                  <a:pt x="94481" y="29486"/>
                </a:lnTo>
                <a:close/>
                <a:moveTo>
                  <a:pt x="99482" y="0"/>
                </a:moveTo>
                <a:lnTo>
                  <a:pt x="773492" y="0"/>
                </a:lnTo>
                <a:cubicBezTo>
                  <a:pt x="828434" y="0"/>
                  <a:pt x="872974" y="44540"/>
                  <a:pt x="872974" y="99482"/>
                </a:cubicBezTo>
                <a:lnTo>
                  <a:pt x="872974" y="485466"/>
                </a:lnTo>
                <a:lnTo>
                  <a:pt x="0" y="485466"/>
                </a:lnTo>
                <a:lnTo>
                  <a:pt x="0" y="99482"/>
                </a:lnTo>
                <a:cubicBezTo>
                  <a:pt x="0" y="44540"/>
                  <a:pt x="44540" y="0"/>
                  <a:pt x="9948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  <a:effectLst/>
          <a:scene3d>
            <a:camera prst="isometricLeftDown"/>
            <a:lightRig rig="threePt" dir="t"/>
          </a:scene3d>
          <a:sp3d extrusionH="31750" prstMaterial="matte">
            <a:extrusionClr>
              <a:schemeClr val="bg1">
                <a:lumMod val="85000"/>
              </a:schemeClr>
            </a:extrusionClr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9C834AD5-179D-6CF0-705A-52201CC72373}"/>
              </a:ext>
            </a:extLst>
          </p:cNvPr>
          <p:cNvGrpSpPr/>
          <p:nvPr/>
        </p:nvGrpSpPr>
        <p:grpSpPr>
          <a:xfrm>
            <a:off x="5243368" y="3185688"/>
            <a:ext cx="1173509" cy="1649783"/>
            <a:chOff x="4320188" y="1955635"/>
            <a:chExt cx="1173509" cy="1649783"/>
          </a:xfrm>
        </p:grpSpPr>
        <p:grpSp>
          <p:nvGrpSpPr>
            <p:cNvPr id="1031" name="Group 1030">
              <a:extLst>
                <a:ext uri="{FF2B5EF4-FFF2-40B4-BE49-F238E27FC236}">
                  <a16:creationId xmlns:a16="http://schemas.microsoft.com/office/drawing/2014/main" id="{710C839A-BA53-3006-6134-C77C8312F903}"/>
                </a:ext>
              </a:extLst>
            </p:cNvPr>
            <p:cNvGrpSpPr/>
            <p:nvPr/>
          </p:nvGrpSpPr>
          <p:grpSpPr>
            <a:xfrm>
              <a:off x="4823412" y="1955635"/>
              <a:ext cx="670285" cy="1649783"/>
              <a:chOff x="4804362" y="1955635"/>
              <a:chExt cx="670285" cy="1649783"/>
            </a:xfrm>
          </p:grpSpPr>
          <p:grpSp>
            <p:nvGrpSpPr>
              <p:cNvPr id="1030" name="Group 1029">
                <a:extLst>
                  <a:ext uri="{FF2B5EF4-FFF2-40B4-BE49-F238E27FC236}">
                    <a16:creationId xmlns:a16="http://schemas.microsoft.com/office/drawing/2014/main" id="{C386FB39-FEC2-16E5-EC1F-D051B135B093}"/>
                  </a:ext>
                </a:extLst>
              </p:cNvPr>
              <p:cNvGrpSpPr/>
              <p:nvPr/>
            </p:nvGrpSpPr>
            <p:grpSpPr>
              <a:xfrm>
                <a:off x="4804362" y="1955635"/>
                <a:ext cx="670285" cy="1649783"/>
                <a:chOff x="4804362" y="1955635"/>
                <a:chExt cx="670285" cy="1649783"/>
              </a:xfrm>
            </p:grpSpPr>
            <p:grpSp>
              <p:nvGrpSpPr>
                <p:cNvPr id="1024" name="Group 1023">
                  <a:extLst>
                    <a:ext uri="{FF2B5EF4-FFF2-40B4-BE49-F238E27FC236}">
                      <a16:creationId xmlns:a16="http://schemas.microsoft.com/office/drawing/2014/main" id="{76F74DBD-0417-2656-AB4D-7713829053C1}"/>
                    </a:ext>
                  </a:extLst>
                </p:cNvPr>
                <p:cNvGrpSpPr/>
                <p:nvPr/>
              </p:nvGrpSpPr>
              <p:grpSpPr>
                <a:xfrm>
                  <a:off x="4804362" y="1955635"/>
                  <a:ext cx="670285" cy="1649783"/>
                  <a:chOff x="5241313" y="4353380"/>
                  <a:chExt cx="670285" cy="1649783"/>
                </a:xfrm>
              </p:grpSpPr>
              <p:grpSp>
                <p:nvGrpSpPr>
                  <p:cNvPr id="117" name="Group 116">
                    <a:extLst>
                      <a:ext uri="{FF2B5EF4-FFF2-40B4-BE49-F238E27FC236}">
                        <a16:creationId xmlns:a16="http://schemas.microsoft.com/office/drawing/2014/main" id="{9D82B6A0-C7B2-73AB-55DB-C4F573CFDED5}"/>
                      </a:ext>
                    </a:extLst>
                  </p:cNvPr>
                  <p:cNvGrpSpPr/>
                  <p:nvPr/>
                </p:nvGrpSpPr>
                <p:grpSpPr>
                  <a:xfrm>
                    <a:off x="5241313" y="4658083"/>
                    <a:ext cx="670285" cy="1345080"/>
                    <a:chOff x="5129225" y="4807575"/>
                    <a:chExt cx="670285" cy="1345080"/>
                  </a:xfrm>
                </p:grpSpPr>
                <p:grpSp>
                  <p:nvGrpSpPr>
                    <p:cNvPr id="115" name="Group 114">
                      <a:extLst>
                        <a:ext uri="{FF2B5EF4-FFF2-40B4-BE49-F238E27FC236}">
                          <a16:creationId xmlns:a16="http://schemas.microsoft.com/office/drawing/2014/main" id="{AF17D5F6-7F26-2005-4BF0-0122E09DD1B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29225" y="5579805"/>
                      <a:ext cx="670285" cy="572850"/>
                      <a:chOff x="5129225" y="5579805"/>
                      <a:chExt cx="670285" cy="572850"/>
                    </a:xfrm>
                  </p:grpSpPr>
                  <p:grpSp>
                    <p:nvGrpSpPr>
                      <p:cNvPr id="171" name="Group 170">
                        <a:extLst>
                          <a:ext uri="{FF2B5EF4-FFF2-40B4-BE49-F238E27FC236}">
                            <a16:creationId xmlns:a16="http://schemas.microsoft.com/office/drawing/2014/main" id="{C4B52096-9687-41FC-CEC0-0577E4030BD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333098" y="5938795"/>
                        <a:ext cx="166910" cy="213860"/>
                        <a:chOff x="4029523" y="4517669"/>
                        <a:chExt cx="166910" cy="213860"/>
                      </a:xfrm>
                    </p:grpSpPr>
                    <p:sp>
                      <p:nvSpPr>
                        <p:cNvPr id="173" name="Oval 172">
                          <a:extLst>
                            <a:ext uri="{FF2B5EF4-FFF2-40B4-BE49-F238E27FC236}">
                              <a16:creationId xmlns:a16="http://schemas.microsoft.com/office/drawing/2014/main" id="{6309192A-D310-6539-8A77-D702041CCB4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029523" y="4586917"/>
                          <a:ext cx="110462" cy="110462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cene3d>
                          <a:camera prst="isometricRightUp"/>
                          <a:lightRig rig="threePt" dir="t"/>
                        </a:scene3d>
                        <a:sp3d extrusionH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4" name="Rectangle 173">
                          <a:extLst>
                            <a:ext uri="{FF2B5EF4-FFF2-40B4-BE49-F238E27FC236}">
                              <a16:creationId xmlns:a16="http://schemas.microsoft.com/office/drawing/2014/main" id="{28C9DAF3-9C8C-A613-2CD5-D087D33F5B2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088279" y="4618255"/>
                          <a:ext cx="45719" cy="7840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isometricRightUp"/>
                          <a:lightRig rig="threePt" dir="t"/>
                        </a:scene3d>
                        <a:sp3d extrusionH="25400" prstMaterial="flat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75" name="Can 174">
                          <a:extLst>
                            <a:ext uri="{FF2B5EF4-FFF2-40B4-BE49-F238E27FC236}">
                              <a16:creationId xmlns:a16="http://schemas.microsoft.com/office/drawing/2014/main" id="{CA2D9F7D-F1EE-33A1-1585-1E5160E4120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085971" y="4517669"/>
                          <a:ext cx="45719" cy="98587"/>
                        </a:xfrm>
                        <a:prstGeom prst="can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176" name="Oval 175">
                          <a:extLst>
                            <a:ext uri="{FF2B5EF4-FFF2-40B4-BE49-F238E27FC236}">
                              <a16:creationId xmlns:a16="http://schemas.microsoft.com/office/drawing/2014/main" id="{081BEFBA-B6F4-75B5-FAA4-07F185E0F1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085971" y="4621067"/>
                          <a:ext cx="110462" cy="110462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cene3d>
                          <a:camera prst="isometricRightUp"/>
                          <a:lightRig rig="threePt" dir="t"/>
                        </a:scene3d>
                        <a:sp3d extrusionH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1" name="Group 180">
                        <a:extLst>
                          <a:ext uri="{FF2B5EF4-FFF2-40B4-BE49-F238E27FC236}">
                            <a16:creationId xmlns:a16="http://schemas.microsoft.com/office/drawing/2014/main" id="{4729792E-FB89-BF9A-6019-651ADFB7F6F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129225" y="5804202"/>
                        <a:ext cx="166910" cy="213860"/>
                        <a:chOff x="4029523" y="4517669"/>
                        <a:chExt cx="166910" cy="213860"/>
                      </a:xfrm>
                    </p:grpSpPr>
                    <p:sp>
                      <p:nvSpPr>
                        <p:cNvPr id="182" name="Oval 181">
                          <a:extLst>
                            <a:ext uri="{FF2B5EF4-FFF2-40B4-BE49-F238E27FC236}">
                              <a16:creationId xmlns:a16="http://schemas.microsoft.com/office/drawing/2014/main" id="{C0E1A9E2-40DF-726D-392F-AFF8BF3BB86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029523" y="4586917"/>
                          <a:ext cx="110462" cy="110462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cene3d>
                          <a:camera prst="isometricRightUp"/>
                          <a:lightRig rig="threePt" dir="t"/>
                        </a:scene3d>
                        <a:sp3d extrusionH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3" name="Rectangle 182">
                          <a:extLst>
                            <a:ext uri="{FF2B5EF4-FFF2-40B4-BE49-F238E27FC236}">
                              <a16:creationId xmlns:a16="http://schemas.microsoft.com/office/drawing/2014/main" id="{1AB2E2CF-BC15-8868-B9F1-3D05AAEC569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088279" y="4618255"/>
                          <a:ext cx="45719" cy="7840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isometricRightUp"/>
                          <a:lightRig rig="threePt" dir="t"/>
                        </a:scene3d>
                        <a:sp3d extrusionH="25400" prstMaterial="flat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4" name="Can 183">
                          <a:extLst>
                            <a:ext uri="{FF2B5EF4-FFF2-40B4-BE49-F238E27FC236}">
                              <a16:creationId xmlns:a16="http://schemas.microsoft.com/office/drawing/2014/main" id="{7D7B443F-6C05-919F-770A-2F276E5D936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085971" y="4517669"/>
                          <a:ext cx="45719" cy="98587"/>
                        </a:xfrm>
                        <a:prstGeom prst="can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5" name="Oval 184">
                          <a:extLst>
                            <a:ext uri="{FF2B5EF4-FFF2-40B4-BE49-F238E27FC236}">
                              <a16:creationId xmlns:a16="http://schemas.microsoft.com/office/drawing/2014/main" id="{F3D7FE14-C9BF-FAD8-8DD1-E5F4CAF50B5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085971" y="4621067"/>
                          <a:ext cx="110462" cy="110462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cene3d>
                          <a:camera prst="isometricRightUp"/>
                          <a:lightRig rig="threePt" dir="t"/>
                        </a:scene3d>
                        <a:sp3d extrusionH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186" name="Group 185">
                        <a:extLst>
                          <a:ext uri="{FF2B5EF4-FFF2-40B4-BE49-F238E27FC236}">
                            <a16:creationId xmlns:a16="http://schemas.microsoft.com/office/drawing/2014/main" id="{B84CC42B-D6A1-6F6D-285D-F0CC048F52A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32600" y="5807472"/>
                        <a:ext cx="166910" cy="213860"/>
                        <a:chOff x="4029523" y="4517669"/>
                        <a:chExt cx="166910" cy="213860"/>
                      </a:xfrm>
                    </p:grpSpPr>
                    <p:sp>
                      <p:nvSpPr>
                        <p:cNvPr id="187" name="Oval 186">
                          <a:extLst>
                            <a:ext uri="{FF2B5EF4-FFF2-40B4-BE49-F238E27FC236}">
                              <a16:creationId xmlns:a16="http://schemas.microsoft.com/office/drawing/2014/main" id="{50C94CA6-2CC4-5718-640C-E0CBBF92914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029523" y="4586917"/>
                          <a:ext cx="110462" cy="110462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cene3d>
                          <a:camera prst="isometricRightUp"/>
                          <a:lightRig rig="threePt" dir="t"/>
                        </a:scene3d>
                        <a:sp3d extrusionH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8" name="Rectangle 187">
                          <a:extLst>
                            <a:ext uri="{FF2B5EF4-FFF2-40B4-BE49-F238E27FC236}">
                              <a16:creationId xmlns:a16="http://schemas.microsoft.com/office/drawing/2014/main" id="{ECA37D86-1BB1-E3B2-7BF4-A3FF7D6FD46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088279" y="4618255"/>
                          <a:ext cx="45719" cy="78409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scene3d>
                          <a:camera prst="isometricRightUp"/>
                          <a:lightRig rig="threePt" dir="t"/>
                        </a:scene3d>
                        <a:sp3d extrusionH="25400" prstMaterial="flat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89" name="Can 188">
                          <a:extLst>
                            <a:ext uri="{FF2B5EF4-FFF2-40B4-BE49-F238E27FC236}">
                              <a16:creationId xmlns:a16="http://schemas.microsoft.com/office/drawing/2014/main" id="{8022C28C-C71A-951E-04F3-0A0AB0D620D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085971" y="4517669"/>
                          <a:ext cx="45719" cy="98587"/>
                        </a:xfrm>
                        <a:prstGeom prst="can">
                          <a:avLst/>
                        </a:prstGeom>
                        <a:solidFill>
                          <a:schemeClr val="bg1">
                            <a:lumMod val="75000"/>
                          </a:schemeClr>
                        </a:solidFill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190" name="Oval 189">
                          <a:extLst>
                            <a:ext uri="{FF2B5EF4-FFF2-40B4-BE49-F238E27FC236}">
                              <a16:creationId xmlns:a16="http://schemas.microsoft.com/office/drawing/2014/main" id="{726C8BC6-836D-2C08-B8DB-EEE86F0B04C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085971" y="4621067"/>
                          <a:ext cx="110462" cy="110462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  <a:scene3d>
                          <a:camera prst="isometricRightUp"/>
                          <a:lightRig rig="threePt" dir="t"/>
                        </a:scene3d>
                        <a:sp3d extrusionH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91" name="Rounded Rectangle 190">
                        <a:extLst>
                          <a:ext uri="{FF2B5EF4-FFF2-40B4-BE49-F238E27FC236}">
                            <a16:creationId xmlns:a16="http://schemas.microsoft.com/office/drawing/2014/main" id="{600F56E7-1F4E-B983-E724-516EADA1E7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20308" y="5579805"/>
                        <a:ext cx="460486" cy="423477"/>
                      </a:xfrm>
                      <a:prstGeom prst="round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solidFill>
                          <a:schemeClr val="bg1">
                            <a:lumMod val="75000"/>
                          </a:schemeClr>
                        </a:solidFill>
                      </a:ln>
                      <a:effectLst>
                        <a:outerShdw blurRad="50800" dist="79077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scene3d>
                        <a:camera prst="isometricTopUp"/>
                        <a:lightRig rig="flood" dir="t"/>
                      </a:scene3d>
                      <a:sp3d extrusionH="63500" contourW="12700" prstMaterial="powder">
                        <a:extrusionClr>
                          <a:schemeClr val="bg1">
                            <a:lumMod val="85000"/>
                          </a:schemeClr>
                        </a:extrusionClr>
                        <a:contourClr>
                          <a:schemeClr val="bg1">
                            <a:lumMod val="65000"/>
                          </a:schemeClr>
                        </a:contourClr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68" name="Rounded Rectangle 167">
                      <a:extLst>
                        <a:ext uri="{FF2B5EF4-FFF2-40B4-BE49-F238E27FC236}">
                          <a16:creationId xmlns:a16="http://schemas.microsoft.com/office/drawing/2014/main" id="{FE945AAE-9070-0E09-374D-E93D0E54FF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49218" y="5147474"/>
                      <a:ext cx="166007" cy="423477"/>
                    </a:xfrm>
                    <a:prstGeom prst="round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  <a:scene3d>
                      <a:camera prst="isometricTopUp"/>
                      <a:lightRig rig="flood" dir="t"/>
                    </a:scene3d>
                    <a:sp3d extrusionH="463550" contourW="12700" prstMaterial="powder">
                      <a:extrusionClr>
                        <a:schemeClr val="bg1">
                          <a:lumMod val="85000"/>
                        </a:schemeClr>
                      </a:extrusionClr>
                      <a:contourClr>
                        <a:schemeClr val="bg1">
                          <a:lumMod val="75000"/>
                        </a:schemeClr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14" name="Rounded Rectangle 113">
                      <a:extLst>
                        <a:ext uri="{FF2B5EF4-FFF2-40B4-BE49-F238E27FC236}">
                          <a16:creationId xmlns:a16="http://schemas.microsoft.com/office/drawing/2014/main" id="{C70B465E-CB2A-00E9-7F11-EA5951A1C7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13317" y="4807575"/>
                      <a:ext cx="460486" cy="423477"/>
                    </a:xfrm>
                    <a:prstGeom prst="round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  <a:effectLst/>
                    <a:scene3d>
                      <a:camera prst="isometricTopUp"/>
                      <a:lightRig rig="flood" dir="t"/>
                    </a:scene3d>
                    <a:sp3d extrusionH="463550" contourW="12700" prstMaterial="powder">
                      <a:extrusionClr>
                        <a:schemeClr val="bg1">
                          <a:lumMod val="85000"/>
                        </a:schemeClr>
                      </a:extrusionClr>
                      <a:contourClr>
                        <a:schemeClr val="bg1">
                          <a:lumMod val="65000"/>
                        </a:schemeClr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24" name="Can 223">
                    <a:extLst>
                      <a:ext uri="{FF2B5EF4-FFF2-40B4-BE49-F238E27FC236}">
                        <a16:creationId xmlns:a16="http://schemas.microsoft.com/office/drawing/2014/main" id="{DB148C68-E961-E876-94D5-348137491899}"/>
                      </a:ext>
                    </a:extLst>
                  </p:cNvPr>
                  <p:cNvSpPr/>
                  <p:nvPr/>
                </p:nvSpPr>
                <p:spPr>
                  <a:xfrm>
                    <a:off x="5615061" y="4644196"/>
                    <a:ext cx="45719" cy="190763"/>
                  </a:xfrm>
                  <a:prstGeom prst="can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24" name="Group 123">
                    <a:extLst>
                      <a:ext uri="{FF2B5EF4-FFF2-40B4-BE49-F238E27FC236}">
                        <a16:creationId xmlns:a16="http://schemas.microsoft.com/office/drawing/2014/main" id="{817C7A45-8532-B531-6AAC-D79B8E6B46D6}"/>
                      </a:ext>
                    </a:extLst>
                  </p:cNvPr>
                  <p:cNvGrpSpPr/>
                  <p:nvPr/>
                </p:nvGrpSpPr>
                <p:grpSpPr>
                  <a:xfrm>
                    <a:off x="5382933" y="4353380"/>
                    <a:ext cx="522458" cy="456154"/>
                    <a:chOff x="5357533" y="4340680"/>
                    <a:chExt cx="522458" cy="456154"/>
                  </a:xfrm>
                </p:grpSpPr>
                <p:sp>
                  <p:nvSpPr>
                    <p:cNvPr id="121" name="Rectangle 120">
                      <a:extLst>
                        <a:ext uri="{FF2B5EF4-FFF2-40B4-BE49-F238E27FC236}">
                          <a16:creationId xmlns:a16="http://schemas.microsoft.com/office/drawing/2014/main" id="{C1B5AA6F-B0FA-BF26-4E30-26E8726145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62334" y="4340680"/>
                      <a:ext cx="480515" cy="367787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  <a:scene3d>
                      <a:camera prst="isometricLeftDown"/>
                      <a:lightRig rig="threePt" dir="t"/>
                    </a:scene3d>
                    <a:sp3d extrusionH="31750">
                      <a:extrusionClr>
                        <a:schemeClr val="bg1">
                          <a:lumMod val="75000"/>
                        </a:schemeClr>
                      </a:extrusion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122" name="Group 121">
                      <a:extLst>
                        <a:ext uri="{FF2B5EF4-FFF2-40B4-BE49-F238E27FC236}">
                          <a16:creationId xmlns:a16="http://schemas.microsoft.com/office/drawing/2014/main" id="{75A13913-A971-7338-F7D7-1750CA23AC6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357533" y="4359287"/>
                      <a:ext cx="522458" cy="437547"/>
                      <a:chOff x="5674318" y="3660537"/>
                      <a:chExt cx="802687" cy="672233"/>
                    </a:xfrm>
                    <a:scene3d>
                      <a:camera prst="isometricLeftDown"/>
                      <a:lightRig rig="threePt" dir="t"/>
                    </a:scene3d>
                  </p:grpSpPr>
                  <p:sp>
                    <p:nvSpPr>
                      <p:cNvPr id="201" name="Rectangle 200">
                        <a:extLst>
                          <a:ext uri="{FF2B5EF4-FFF2-40B4-BE49-F238E27FC236}">
                            <a16:creationId xmlns:a16="http://schemas.microsoft.com/office/drawing/2014/main" id="{05B4716D-F1B9-F95B-F6EA-25B68BFC40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75629" y="3660537"/>
                        <a:ext cx="727310" cy="43772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2" name="Freeform 201">
                        <a:extLst>
                          <a:ext uri="{FF2B5EF4-FFF2-40B4-BE49-F238E27FC236}">
                            <a16:creationId xmlns:a16="http://schemas.microsoft.com/office/drawing/2014/main" id="{6704E447-BDB1-9D8A-4CD7-BE41F2E573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74318" y="3702137"/>
                        <a:ext cx="190920" cy="70157"/>
                      </a:xfrm>
                      <a:custGeom>
                        <a:avLst/>
                        <a:gdLst>
                          <a:gd name="connsiteX0" fmla="*/ 0 w 190919"/>
                          <a:gd name="connsiteY0" fmla="*/ 65314 h 70156"/>
                          <a:gd name="connsiteX1" fmla="*/ 50242 w 190919"/>
                          <a:gd name="connsiteY1" fmla="*/ 0 h 70156"/>
                          <a:gd name="connsiteX2" fmla="*/ 110532 w 190919"/>
                          <a:gd name="connsiteY2" fmla="*/ 65314 h 70156"/>
                          <a:gd name="connsiteX3" fmla="*/ 190919 w 190919"/>
                          <a:gd name="connsiteY3" fmla="*/ 60290 h 701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90919" h="70156">
                            <a:moveTo>
                              <a:pt x="0" y="65314"/>
                            </a:moveTo>
                            <a:cubicBezTo>
                              <a:pt x="15910" y="32657"/>
                              <a:pt x="31820" y="0"/>
                              <a:pt x="50242" y="0"/>
                            </a:cubicBezTo>
                            <a:cubicBezTo>
                              <a:pt x="68664" y="0"/>
                              <a:pt x="87086" y="55266"/>
                              <a:pt x="110532" y="65314"/>
                            </a:cubicBezTo>
                            <a:cubicBezTo>
                              <a:pt x="133978" y="75362"/>
                              <a:pt x="162448" y="67826"/>
                              <a:pt x="190919" y="60290"/>
                            </a:cubicBezTo>
                          </a:path>
                        </a:pathLst>
                      </a:custGeom>
                      <a:noFill/>
                      <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3" name="Freeform 202">
                        <a:extLst>
                          <a:ext uri="{FF2B5EF4-FFF2-40B4-BE49-F238E27FC236}">
                            <a16:creationId xmlns:a16="http://schemas.microsoft.com/office/drawing/2014/main" id="{B1F77092-0951-D49F-48E0-B5F92D5D8A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59525" y="3702134"/>
                        <a:ext cx="190920" cy="70157"/>
                      </a:xfrm>
                      <a:custGeom>
                        <a:avLst/>
                        <a:gdLst>
                          <a:gd name="connsiteX0" fmla="*/ 0 w 190919"/>
                          <a:gd name="connsiteY0" fmla="*/ 65314 h 70156"/>
                          <a:gd name="connsiteX1" fmla="*/ 50242 w 190919"/>
                          <a:gd name="connsiteY1" fmla="*/ 0 h 70156"/>
                          <a:gd name="connsiteX2" fmla="*/ 110532 w 190919"/>
                          <a:gd name="connsiteY2" fmla="*/ 65314 h 70156"/>
                          <a:gd name="connsiteX3" fmla="*/ 190919 w 190919"/>
                          <a:gd name="connsiteY3" fmla="*/ 60290 h 701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90919" h="70156">
                            <a:moveTo>
                              <a:pt x="0" y="65314"/>
                            </a:moveTo>
                            <a:cubicBezTo>
                              <a:pt x="15910" y="32657"/>
                              <a:pt x="31820" y="0"/>
                              <a:pt x="50242" y="0"/>
                            </a:cubicBezTo>
                            <a:cubicBezTo>
                              <a:pt x="68664" y="0"/>
                              <a:pt x="87086" y="55266"/>
                              <a:pt x="110532" y="65314"/>
                            </a:cubicBezTo>
                            <a:cubicBezTo>
                              <a:pt x="133978" y="75362"/>
                              <a:pt x="162448" y="67826"/>
                              <a:pt x="190919" y="60290"/>
                            </a:cubicBezTo>
                          </a:path>
                        </a:pathLst>
                      </a:custGeom>
                      <a:noFill/>
                      <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4" name="Freeform 203">
                        <a:extLst>
                          <a:ext uri="{FF2B5EF4-FFF2-40B4-BE49-F238E27FC236}">
                            <a16:creationId xmlns:a16="http://schemas.microsoft.com/office/drawing/2014/main" id="{CFB4E1B2-03BA-9EFE-2E61-75DE7646C4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26975" y="3702136"/>
                        <a:ext cx="175965" cy="70157"/>
                      </a:xfrm>
                      <a:custGeom>
                        <a:avLst/>
                        <a:gdLst>
                          <a:gd name="connsiteX0" fmla="*/ 0 w 190919"/>
                          <a:gd name="connsiteY0" fmla="*/ 65314 h 70156"/>
                          <a:gd name="connsiteX1" fmla="*/ 50242 w 190919"/>
                          <a:gd name="connsiteY1" fmla="*/ 0 h 70156"/>
                          <a:gd name="connsiteX2" fmla="*/ 110532 w 190919"/>
                          <a:gd name="connsiteY2" fmla="*/ 65314 h 70156"/>
                          <a:gd name="connsiteX3" fmla="*/ 190919 w 190919"/>
                          <a:gd name="connsiteY3" fmla="*/ 60290 h 701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90919" h="70156">
                            <a:moveTo>
                              <a:pt x="0" y="65314"/>
                            </a:moveTo>
                            <a:cubicBezTo>
                              <a:pt x="15910" y="32657"/>
                              <a:pt x="31820" y="0"/>
                              <a:pt x="50242" y="0"/>
                            </a:cubicBezTo>
                            <a:cubicBezTo>
                              <a:pt x="68664" y="0"/>
                              <a:pt x="87086" y="55266"/>
                              <a:pt x="110532" y="65314"/>
                            </a:cubicBezTo>
                            <a:cubicBezTo>
                              <a:pt x="133978" y="75362"/>
                              <a:pt x="162448" y="67826"/>
                              <a:pt x="190919" y="60290"/>
                            </a:cubicBezTo>
                          </a:path>
                        </a:pathLst>
                      </a:custGeom>
                      <a:noFill/>
                      <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5" name="Freeform 204">
                        <a:extLst>
                          <a:ext uri="{FF2B5EF4-FFF2-40B4-BE49-F238E27FC236}">
                            <a16:creationId xmlns:a16="http://schemas.microsoft.com/office/drawing/2014/main" id="{F637ADF6-E6F3-A643-E9CA-F6BB86D4EC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76996" y="3833910"/>
                        <a:ext cx="201888" cy="86129"/>
                      </a:xfrm>
                      <a:custGeom>
                        <a:avLst/>
                        <a:gdLst>
                          <a:gd name="connsiteX0" fmla="*/ 0 w 171765"/>
                          <a:gd name="connsiteY0" fmla="*/ 75966 h 75966"/>
                          <a:gd name="connsiteX1" fmla="*/ 10104 w 171765"/>
                          <a:gd name="connsiteY1" fmla="*/ 5239 h 75966"/>
                          <a:gd name="connsiteX2" fmla="*/ 50519 w 171765"/>
                          <a:gd name="connsiteY2" fmla="*/ 5239 h 75966"/>
                          <a:gd name="connsiteX3" fmla="*/ 80831 w 171765"/>
                          <a:gd name="connsiteY3" fmla="*/ 5239 h 75966"/>
                          <a:gd name="connsiteX4" fmla="*/ 90934 w 171765"/>
                          <a:gd name="connsiteY4" fmla="*/ 30499 h 75966"/>
                          <a:gd name="connsiteX5" fmla="*/ 111142 w 171765"/>
                          <a:gd name="connsiteY5" fmla="*/ 50707 h 75966"/>
                          <a:gd name="connsiteX6" fmla="*/ 171765 w 171765"/>
                          <a:gd name="connsiteY6" fmla="*/ 65862 h 759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71765" h="75966">
                            <a:moveTo>
                              <a:pt x="0" y="75966"/>
                            </a:moveTo>
                            <a:cubicBezTo>
                              <a:pt x="842" y="46496"/>
                              <a:pt x="1684" y="17027"/>
                              <a:pt x="10104" y="5239"/>
                            </a:cubicBezTo>
                            <a:cubicBezTo>
                              <a:pt x="18524" y="-6549"/>
                              <a:pt x="50519" y="5239"/>
                              <a:pt x="50519" y="5239"/>
                            </a:cubicBezTo>
                            <a:lnTo>
                              <a:pt x="80831" y="5239"/>
                            </a:lnTo>
                            <a:cubicBezTo>
                              <a:pt x="87567" y="9449"/>
                              <a:pt x="90934" y="30499"/>
                              <a:pt x="90934" y="30499"/>
                            </a:cubicBezTo>
                            <a:cubicBezTo>
                              <a:pt x="95986" y="38077"/>
                              <a:pt x="97670" y="44813"/>
                              <a:pt x="111142" y="50707"/>
                            </a:cubicBezTo>
                            <a:cubicBezTo>
                              <a:pt x="124614" y="56601"/>
                              <a:pt x="148189" y="61231"/>
                              <a:pt x="171765" y="65862"/>
                            </a:cubicBezTo>
                          </a:path>
                        </a:pathLst>
                      </a:custGeom>
                      <a:noFill/>
                      <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" name="Freeform 206">
                        <a:extLst>
                          <a:ext uri="{FF2B5EF4-FFF2-40B4-BE49-F238E27FC236}">
                            <a16:creationId xmlns:a16="http://schemas.microsoft.com/office/drawing/2014/main" id="{53614C36-2771-3421-099F-539A715587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70261" y="3825684"/>
                        <a:ext cx="171766" cy="95116"/>
                      </a:xfrm>
                      <a:custGeom>
                        <a:avLst/>
                        <a:gdLst>
                          <a:gd name="connsiteX0" fmla="*/ 0 w 171765"/>
                          <a:gd name="connsiteY0" fmla="*/ 75966 h 75966"/>
                          <a:gd name="connsiteX1" fmla="*/ 10104 w 171765"/>
                          <a:gd name="connsiteY1" fmla="*/ 5239 h 75966"/>
                          <a:gd name="connsiteX2" fmla="*/ 50519 w 171765"/>
                          <a:gd name="connsiteY2" fmla="*/ 5239 h 75966"/>
                          <a:gd name="connsiteX3" fmla="*/ 80831 w 171765"/>
                          <a:gd name="connsiteY3" fmla="*/ 5239 h 75966"/>
                          <a:gd name="connsiteX4" fmla="*/ 90934 w 171765"/>
                          <a:gd name="connsiteY4" fmla="*/ 30499 h 75966"/>
                          <a:gd name="connsiteX5" fmla="*/ 111142 w 171765"/>
                          <a:gd name="connsiteY5" fmla="*/ 50707 h 75966"/>
                          <a:gd name="connsiteX6" fmla="*/ 171765 w 171765"/>
                          <a:gd name="connsiteY6" fmla="*/ 65862 h 759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71765" h="75966">
                            <a:moveTo>
                              <a:pt x="0" y="75966"/>
                            </a:moveTo>
                            <a:cubicBezTo>
                              <a:pt x="842" y="46496"/>
                              <a:pt x="1684" y="17027"/>
                              <a:pt x="10104" y="5239"/>
                            </a:cubicBezTo>
                            <a:cubicBezTo>
                              <a:pt x="18524" y="-6549"/>
                              <a:pt x="50519" y="5239"/>
                              <a:pt x="50519" y="5239"/>
                            </a:cubicBezTo>
                            <a:lnTo>
                              <a:pt x="80831" y="5239"/>
                            </a:lnTo>
                            <a:cubicBezTo>
                              <a:pt x="87567" y="9449"/>
                              <a:pt x="90934" y="30499"/>
                              <a:pt x="90934" y="30499"/>
                            </a:cubicBezTo>
                            <a:cubicBezTo>
                              <a:pt x="95986" y="38077"/>
                              <a:pt x="97670" y="44813"/>
                              <a:pt x="111142" y="50707"/>
                            </a:cubicBezTo>
                            <a:cubicBezTo>
                              <a:pt x="124614" y="56601"/>
                              <a:pt x="148189" y="61231"/>
                              <a:pt x="171765" y="65862"/>
                            </a:cubicBezTo>
                          </a:path>
                        </a:pathLst>
                      </a:custGeom>
                      <a:noFill/>
                      <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8" name="Freeform 207">
                        <a:extLst>
                          <a:ext uri="{FF2B5EF4-FFF2-40B4-BE49-F238E27FC236}">
                            <a16:creationId xmlns:a16="http://schemas.microsoft.com/office/drawing/2014/main" id="{BDD7158B-2624-7225-4A91-84D1ABE912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11066" y="3820731"/>
                        <a:ext cx="193465" cy="95116"/>
                      </a:xfrm>
                      <a:custGeom>
                        <a:avLst/>
                        <a:gdLst>
                          <a:gd name="connsiteX0" fmla="*/ 0 w 171765"/>
                          <a:gd name="connsiteY0" fmla="*/ 75966 h 75966"/>
                          <a:gd name="connsiteX1" fmla="*/ 10104 w 171765"/>
                          <a:gd name="connsiteY1" fmla="*/ 5239 h 75966"/>
                          <a:gd name="connsiteX2" fmla="*/ 50519 w 171765"/>
                          <a:gd name="connsiteY2" fmla="*/ 5239 h 75966"/>
                          <a:gd name="connsiteX3" fmla="*/ 80831 w 171765"/>
                          <a:gd name="connsiteY3" fmla="*/ 5239 h 75966"/>
                          <a:gd name="connsiteX4" fmla="*/ 90934 w 171765"/>
                          <a:gd name="connsiteY4" fmla="*/ 30499 h 75966"/>
                          <a:gd name="connsiteX5" fmla="*/ 111142 w 171765"/>
                          <a:gd name="connsiteY5" fmla="*/ 50707 h 75966"/>
                          <a:gd name="connsiteX6" fmla="*/ 171765 w 171765"/>
                          <a:gd name="connsiteY6" fmla="*/ 65862 h 759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71765" h="75966">
                            <a:moveTo>
                              <a:pt x="0" y="75966"/>
                            </a:moveTo>
                            <a:cubicBezTo>
                              <a:pt x="842" y="46496"/>
                              <a:pt x="1684" y="17027"/>
                              <a:pt x="10104" y="5239"/>
                            </a:cubicBezTo>
                            <a:cubicBezTo>
                              <a:pt x="18524" y="-6549"/>
                              <a:pt x="50519" y="5239"/>
                              <a:pt x="50519" y="5239"/>
                            </a:cubicBezTo>
                            <a:lnTo>
                              <a:pt x="80831" y="5239"/>
                            </a:lnTo>
                            <a:cubicBezTo>
                              <a:pt x="87567" y="9449"/>
                              <a:pt x="90934" y="30499"/>
                              <a:pt x="90934" y="30499"/>
                            </a:cubicBezTo>
                            <a:cubicBezTo>
                              <a:pt x="95986" y="38077"/>
                              <a:pt x="97670" y="44813"/>
                              <a:pt x="111142" y="50707"/>
                            </a:cubicBezTo>
                            <a:cubicBezTo>
                              <a:pt x="124614" y="56601"/>
                              <a:pt x="148189" y="61231"/>
                              <a:pt x="171765" y="65862"/>
                            </a:cubicBezTo>
                          </a:path>
                        </a:pathLst>
                      </a:custGeom>
                      <a:noFill/>
                      <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09" name="Straight Connector 208">
                        <a:extLst>
                          <a:ext uri="{FF2B5EF4-FFF2-40B4-BE49-F238E27FC236}">
                            <a16:creationId xmlns:a16="http://schemas.microsoft.com/office/drawing/2014/main" id="{56B2BA75-B55D-D122-595B-44A0EB96BE3C}"/>
                          </a:ext>
                        </a:extLst>
                      </p:cNvPr>
                      <p:cNvCxnSpPr>
                        <a:cxnSpLocks/>
                        <a:stCxn id="203" idx="3"/>
                      </p:cNvCxnSpPr>
                      <p:nvPr/>
                    </p:nvCxnSpPr>
                    <p:spPr>
                      <a:xfrm>
                        <a:off x="6050445" y="3762429"/>
                        <a:ext cx="175180" cy="9867"/>
                      </a:xfrm>
                      <a:prstGeom prst="line">
                        <a:avLst/>
                      </a:prstGeom>
                      <a:ln w="1270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0" name="Straight Connector 209">
                        <a:extLst>
                          <a:ext uri="{FF2B5EF4-FFF2-40B4-BE49-F238E27FC236}">
                            <a16:creationId xmlns:a16="http://schemas.microsoft.com/office/drawing/2014/main" id="{F3178081-3A15-E72E-8930-4D08905CBBEC}"/>
                          </a:ext>
                        </a:extLst>
                      </p:cNvPr>
                      <p:cNvCxnSpPr>
                        <a:cxnSpLocks/>
                        <a:endCxn id="208" idx="0"/>
                      </p:cNvCxnSpPr>
                      <p:nvPr/>
                    </p:nvCxnSpPr>
                    <p:spPr>
                      <a:xfrm>
                        <a:off x="6037868" y="3909413"/>
                        <a:ext cx="173198" cy="6444"/>
                      </a:xfrm>
                      <a:prstGeom prst="line">
                        <a:avLst/>
                      </a:prstGeom>
                      <a:ln w="1270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11" name="Freeform 210">
                        <a:extLst>
                          <a:ext uri="{FF2B5EF4-FFF2-40B4-BE49-F238E27FC236}">
                            <a16:creationId xmlns:a16="http://schemas.microsoft.com/office/drawing/2014/main" id="{890C5D79-53BC-53D3-9C10-C2CFE7E007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75324" y="4023479"/>
                        <a:ext cx="177655" cy="66005"/>
                      </a:xfrm>
                      <a:custGeom>
                        <a:avLst/>
                        <a:gdLst>
                          <a:gd name="connsiteX0" fmla="*/ 0 w 177655"/>
                          <a:gd name="connsiteY0" fmla="*/ 99277 h 99277"/>
                          <a:gd name="connsiteX1" fmla="*/ 83602 w 177655"/>
                          <a:gd name="connsiteY1" fmla="*/ 0 h 99277"/>
                          <a:gd name="connsiteX2" fmla="*/ 177655 w 177655"/>
                          <a:gd name="connsiteY2" fmla="*/ 99277 h 992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77655" h="99277">
                            <a:moveTo>
                              <a:pt x="0" y="99277"/>
                            </a:moveTo>
                            <a:cubicBezTo>
                              <a:pt x="26996" y="49638"/>
                              <a:pt x="53993" y="0"/>
                              <a:pt x="83602" y="0"/>
                            </a:cubicBezTo>
                            <a:cubicBezTo>
                              <a:pt x="113211" y="0"/>
                              <a:pt x="145433" y="49638"/>
                              <a:pt x="177655" y="99277"/>
                            </a:cubicBezTo>
                          </a:path>
                        </a:pathLst>
                      </a:custGeom>
                      <a:noFill/>
                      <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3" name="Freeform 212">
                        <a:extLst>
                          <a:ext uri="{FF2B5EF4-FFF2-40B4-BE49-F238E27FC236}">
                            <a16:creationId xmlns:a16="http://schemas.microsoft.com/office/drawing/2014/main" id="{E69B8287-389B-E72F-567C-41AECCAB84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48377" y="4023479"/>
                        <a:ext cx="177655" cy="66005"/>
                      </a:xfrm>
                      <a:custGeom>
                        <a:avLst/>
                        <a:gdLst>
                          <a:gd name="connsiteX0" fmla="*/ 0 w 177655"/>
                          <a:gd name="connsiteY0" fmla="*/ 99277 h 99277"/>
                          <a:gd name="connsiteX1" fmla="*/ 83602 w 177655"/>
                          <a:gd name="connsiteY1" fmla="*/ 0 h 99277"/>
                          <a:gd name="connsiteX2" fmla="*/ 177655 w 177655"/>
                          <a:gd name="connsiteY2" fmla="*/ 99277 h 992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77655" h="99277">
                            <a:moveTo>
                              <a:pt x="0" y="99277"/>
                            </a:moveTo>
                            <a:cubicBezTo>
                              <a:pt x="26996" y="49638"/>
                              <a:pt x="53993" y="0"/>
                              <a:pt x="83602" y="0"/>
                            </a:cubicBezTo>
                            <a:cubicBezTo>
                              <a:pt x="113211" y="0"/>
                              <a:pt x="145433" y="49638"/>
                              <a:pt x="177655" y="99277"/>
                            </a:cubicBezTo>
                          </a:path>
                        </a:pathLst>
                      </a:custGeom>
                      <a:noFill/>
                      <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4" name="Freeform 213">
                        <a:extLst>
                          <a:ext uri="{FF2B5EF4-FFF2-40B4-BE49-F238E27FC236}">
                            <a16:creationId xmlns:a16="http://schemas.microsoft.com/office/drawing/2014/main" id="{92E3C72B-8DEB-C25B-4217-8DDB0F0EB7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15093" y="3986016"/>
                        <a:ext cx="177655" cy="103467"/>
                      </a:xfrm>
                      <a:custGeom>
                        <a:avLst/>
                        <a:gdLst>
                          <a:gd name="connsiteX0" fmla="*/ 0 w 177655"/>
                          <a:gd name="connsiteY0" fmla="*/ 99277 h 99277"/>
                          <a:gd name="connsiteX1" fmla="*/ 83602 w 177655"/>
                          <a:gd name="connsiteY1" fmla="*/ 0 h 99277"/>
                          <a:gd name="connsiteX2" fmla="*/ 177655 w 177655"/>
                          <a:gd name="connsiteY2" fmla="*/ 99277 h 992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77655" h="99277">
                            <a:moveTo>
                              <a:pt x="0" y="99277"/>
                            </a:moveTo>
                            <a:cubicBezTo>
                              <a:pt x="26996" y="49638"/>
                              <a:pt x="53993" y="0"/>
                              <a:pt x="83602" y="0"/>
                            </a:cubicBezTo>
                            <a:cubicBezTo>
                              <a:pt x="113211" y="0"/>
                              <a:pt x="145433" y="49638"/>
                              <a:pt x="177655" y="99277"/>
                            </a:cubicBezTo>
                          </a:path>
                        </a:pathLst>
                      </a:custGeom>
                      <a:noFill/>
                      <a:ln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215" name="Straight Connector 214">
                        <a:extLst>
                          <a:ext uri="{FF2B5EF4-FFF2-40B4-BE49-F238E27FC236}">
                            <a16:creationId xmlns:a16="http://schemas.microsoft.com/office/drawing/2014/main" id="{B90A0A60-2042-8210-006E-235D9C960E2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6017682" y="4087168"/>
                        <a:ext cx="203204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19" name="Rectangle 218">
                        <a:extLst>
                          <a:ext uri="{FF2B5EF4-FFF2-40B4-BE49-F238E27FC236}">
                            <a16:creationId xmlns:a16="http://schemas.microsoft.com/office/drawing/2014/main" id="{C921EF1C-20D7-07B3-3052-580897CB1B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11421" y="4072698"/>
                        <a:ext cx="265584" cy="260072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endParaRPr lang="en-US" sz="500" b="1" cap="small" dirty="0">
                          <a:solidFill>
                            <a:schemeClr val="bg1"/>
                          </a:solidFill>
                          <a:latin typeface="+mj-lt"/>
                          <a:cs typeface="Futura Medium" panose="020B0602020204020303" pitchFamily="34" charset="-79"/>
                        </a:endParaRPr>
                      </a:p>
                    </p:txBody>
                  </p:sp>
                </p:grpSp>
              </p:grpSp>
            </p:grpSp>
            <p:sp>
              <p:nvSpPr>
                <p:cNvPr id="1028" name="Rectangle 1027">
                  <a:extLst>
                    <a:ext uri="{FF2B5EF4-FFF2-40B4-BE49-F238E27FC236}">
                      <a16:creationId xmlns:a16="http://schemas.microsoft.com/office/drawing/2014/main" id="{8B7882D7-6E71-76F4-92F1-F60C98209432}"/>
                    </a:ext>
                  </a:extLst>
                </p:cNvPr>
                <p:cNvSpPr/>
                <p:nvPr/>
              </p:nvSpPr>
              <p:spPr>
                <a:xfrm>
                  <a:off x="4818847" y="2595024"/>
                  <a:ext cx="256032" cy="24809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  <a:scene3d>
                  <a:camera prst="isometricLeftDown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9" name="Oval 1028">
                  <a:extLst>
                    <a:ext uri="{FF2B5EF4-FFF2-40B4-BE49-F238E27FC236}">
                      <a16:creationId xmlns:a16="http://schemas.microsoft.com/office/drawing/2014/main" id="{F4DCC6F8-E0BE-33E5-5676-34775C1328A4}"/>
                    </a:ext>
                  </a:extLst>
                </p:cNvPr>
                <p:cNvSpPr/>
                <p:nvPr/>
              </p:nvSpPr>
              <p:spPr>
                <a:xfrm>
                  <a:off x="5005089" y="2157872"/>
                  <a:ext cx="46985" cy="4698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>
                  <a:solidFill>
                    <a:schemeClr val="bg1">
                      <a:lumMod val="65000"/>
                    </a:schemeClr>
                  </a:solidFill>
                </a:ln>
                <a:scene3d>
                  <a:camera prst="isometricLeftDown"/>
                  <a:lightRig rig="threePt" dir="t"/>
                </a:scene3d>
                <a:sp3d extrusionH="12700">
                  <a:extrusionClr>
                    <a:schemeClr val="bg1">
                      <a:lumMod val="85000"/>
                    </a:schemeClr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Oval 226">
                  <a:extLst>
                    <a:ext uri="{FF2B5EF4-FFF2-40B4-BE49-F238E27FC236}">
                      <a16:creationId xmlns:a16="http://schemas.microsoft.com/office/drawing/2014/main" id="{6C5F277E-5EBD-B9CE-45AF-E4015D32F1C0}"/>
                    </a:ext>
                  </a:extLst>
                </p:cNvPr>
                <p:cNvSpPr/>
                <p:nvPr/>
              </p:nvSpPr>
              <p:spPr>
                <a:xfrm>
                  <a:off x="5071732" y="2194860"/>
                  <a:ext cx="46985" cy="4698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>
                  <a:solidFill>
                    <a:schemeClr val="bg1">
                      <a:lumMod val="65000"/>
                    </a:schemeClr>
                  </a:solidFill>
                </a:ln>
                <a:scene3d>
                  <a:camera prst="isometricLeftDown"/>
                  <a:lightRig rig="threePt" dir="t"/>
                </a:scene3d>
                <a:sp3d extrusionH="12700">
                  <a:extrusionClr>
                    <a:schemeClr val="bg1">
                      <a:lumMod val="85000"/>
                    </a:schemeClr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Oval 229">
                  <a:extLst>
                    <a:ext uri="{FF2B5EF4-FFF2-40B4-BE49-F238E27FC236}">
                      <a16:creationId xmlns:a16="http://schemas.microsoft.com/office/drawing/2014/main" id="{DA3FB686-086F-847B-C48D-3204B55A80C3}"/>
                    </a:ext>
                  </a:extLst>
                </p:cNvPr>
                <p:cNvSpPr/>
                <p:nvPr/>
              </p:nvSpPr>
              <p:spPr>
                <a:xfrm>
                  <a:off x="5140968" y="2232161"/>
                  <a:ext cx="46985" cy="4698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>
                  <a:solidFill>
                    <a:schemeClr val="bg1">
                      <a:lumMod val="65000"/>
                    </a:schemeClr>
                  </a:solidFill>
                </a:ln>
                <a:scene3d>
                  <a:camera prst="isometricLeftDown"/>
                  <a:lightRig rig="threePt" dir="t"/>
                </a:scene3d>
                <a:sp3d extrusionH="12700">
                  <a:extrusionClr>
                    <a:schemeClr val="bg1">
                      <a:lumMod val="85000"/>
                    </a:schemeClr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CE2162E8-9EA9-B7F8-1FC7-7AFFD4D52A8E}"/>
                    </a:ext>
                  </a:extLst>
                </p:cNvPr>
                <p:cNvSpPr/>
                <p:nvPr/>
              </p:nvSpPr>
              <p:spPr>
                <a:xfrm>
                  <a:off x="5213458" y="2272622"/>
                  <a:ext cx="46985" cy="4698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>
                  <a:solidFill>
                    <a:schemeClr val="bg1">
                      <a:lumMod val="65000"/>
                    </a:schemeClr>
                  </a:solidFill>
                </a:ln>
                <a:scene3d>
                  <a:camera prst="isometricLeftDown"/>
                  <a:lightRig rig="threePt" dir="t"/>
                </a:scene3d>
                <a:sp3d extrusionH="12700">
                  <a:extrusionClr>
                    <a:schemeClr val="bg1">
                      <a:lumMod val="85000"/>
                    </a:schemeClr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Oval 231">
                  <a:extLst>
                    <a:ext uri="{FF2B5EF4-FFF2-40B4-BE49-F238E27FC236}">
                      <a16:creationId xmlns:a16="http://schemas.microsoft.com/office/drawing/2014/main" id="{76578C43-21D5-903D-505E-4AB411DD3D92}"/>
                    </a:ext>
                  </a:extLst>
                </p:cNvPr>
                <p:cNvSpPr/>
                <p:nvPr/>
              </p:nvSpPr>
              <p:spPr>
                <a:xfrm>
                  <a:off x="5298866" y="2319923"/>
                  <a:ext cx="46985" cy="4698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>
                  <a:solidFill>
                    <a:schemeClr val="bg1">
                      <a:lumMod val="65000"/>
                    </a:schemeClr>
                  </a:solidFill>
                </a:ln>
                <a:scene3d>
                  <a:camera prst="isometricLeftDown"/>
                  <a:lightRig rig="threePt" dir="t"/>
                </a:scene3d>
                <a:sp3d extrusionH="12700">
                  <a:extrusionClr>
                    <a:schemeClr val="bg1">
                      <a:lumMod val="85000"/>
                    </a:schemeClr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84F7C2EB-22F3-7238-4E38-8106641DDB81}"/>
                  </a:ext>
                </a:extLst>
              </p:cNvPr>
              <p:cNvSpPr/>
              <p:nvPr/>
            </p:nvSpPr>
            <p:spPr>
              <a:xfrm>
                <a:off x="4865578" y="2620582"/>
                <a:ext cx="46985" cy="469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accent1">
                    <a:lumMod val="60000"/>
                    <a:lumOff val="40000"/>
                  </a:schemeClr>
                </a:solidFill>
              </a:ln>
              <a:scene3d>
                <a:camera prst="isometricLeftDown"/>
                <a:lightRig rig="threePt" dir="t"/>
              </a:scene3d>
              <a:sp3d extrusionH="19050">
                <a:extrusionClr>
                  <a:schemeClr val="accent1">
                    <a:lumMod val="60000"/>
                    <a:lumOff val="40000"/>
                  </a:schemeClr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8C8463F6-8C1F-F761-D103-C8376BAA3F70}"/>
                  </a:ext>
                </a:extLst>
              </p:cNvPr>
              <p:cNvSpPr/>
              <p:nvPr/>
            </p:nvSpPr>
            <p:spPr>
              <a:xfrm>
                <a:off x="4939146" y="2658433"/>
                <a:ext cx="46985" cy="4698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>
                <a:solidFill>
                  <a:schemeClr val="accent1">
                    <a:lumMod val="75000"/>
                  </a:schemeClr>
                </a:solidFill>
              </a:ln>
              <a:scene3d>
                <a:camera prst="isometricLeftDown"/>
                <a:lightRig rig="threePt" dir="t"/>
              </a:scene3d>
              <a:sp3d extrusionH="19050">
                <a:extrusionClr>
                  <a:schemeClr val="accent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40" name="Group 1039">
              <a:extLst>
                <a:ext uri="{FF2B5EF4-FFF2-40B4-BE49-F238E27FC236}">
                  <a16:creationId xmlns:a16="http://schemas.microsoft.com/office/drawing/2014/main" id="{E48C3BC7-3487-EEC3-CABC-565886576DB3}"/>
                </a:ext>
              </a:extLst>
            </p:cNvPr>
            <p:cNvGrpSpPr/>
            <p:nvPr/>
          </p:nvGrpSpPr>
          <p:grpSpPr>
            <a:xfrm>
              <a:off x="4320188" y="2309324"/>
              <a:ext cx="663262" cy="438558"/>
              <a:chOff x="4320188" y="2309324"/>
              <a:chExt cx="663262" cy="438558"/>
            </a:xfrm>
          </p:grpSpPr>
          <p:sp>
            <p:nvSpPr>
              <p:cNvPr id="1033" name="Freeform 1032">
                <a:extLst>
                  <a:ext uri="{FF2B5EF4-FFF2-40B4-BE49-F238E27FC236}">
                    <a16:creationId xmlns:a16="http://schemas.microsoft.com/office/drawing/2014/main" id="{6610BB29-3985-8305-E8F2-E6584BCA9E6B}"/>
                  </a:ext>
                </a:extLst>
              </p:cNvPr>
              <p:cNvSpPr/>
              <p:nvPr/>
            </p:nvSpPr>
            <p:spPr>
              <a:xfrm>
                <a:off x="4375050" y="2347200"/>
                <a:ext cx="532800" cy="340882"/>
              </a:xfrm>
              <a:custGeom>
                <a:avLst/>
                <a:gdLst>
                  <a:gd name="connsiteX0" fmla="*/ 532800 w 532800"/>
                  <a:gd name="connsiteY0" fmla="*/ 291600 h 340882"/>
                  <a:gd name="connsiteX1" fmla="*/ 468000 w 532800"/>
                  <a:gd name="connsiteY1" fmla="*/ 331200 h 340882"/>
                  <a:gd name="connsiteX2" fmla="*/ 338400 w 532800"/>
                  <a:gd name="connsiteY2" fmla="*/ 324000 h 340882"/>
                  <a:gd name="connsiteX3" fmla="*/ 208800 w 532800"/>
                  <a:gd name="connsiteY3" fmla="*/ 154800 h 340882"/>
                  <a:gd name="connsiteX4" fmla="*/ 115200 w 532800"/>
                  <a:gd name="connsiteY4" fmla="*/ 79200 h 340882"/>
                  <a:gd name="connsiteX5" fmla="*/ 0 w 532800"/>
                  <a:gd name="connsiteY5" fmla="*/ 0 h 340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2800" h="340882">
                    <a:moveTo>
                      <a:pt x="532800" y="291600"/>
                    </a:moveTo>
                    <a:cubicBezTo>
                      <a:pt x="516600" y="308700"/>
                      <a:pt x="500400" y="325800"/>
                      <a:pt x="468000" y="331200"/>
                    </a:cubicBezTo>
                    <a:cubicBezTo>
                      <a:pt x="435600" y="336600"/>
                      <a:pt x="381600" y="353400"/>
                      <a:pt x="338400" y="324000"/>
                    </a:cubicBezTo>
                    <a:cubicBezTo>
                      <a:pt x="295200" y="294600"/>
                      <a:pt x="246000" y="195600"/>
                      <a:pt x="208800" y="154800"/>
                    </a:cubicBezTo>
                    <a:cubicBezTo>
                      <a:pt x="171600" y="114000"/>
                      <a:pt x="150000" y="105000"/>
                      <a:pt x="115200" y="79200"/>
                    </a:cubicBezTo>
                    <a:cubicBezTo>
                      <a:pt x="80400" y="53400"/>
                      <a:pt x="40200" y="26700"/>
                      <a:pt x="0" y="0"/>
                    </a:cubicBezTo>
                  </a:path>
                </a:pathLst>
              </a:custGeom>
              <a:noFill/>
              <a:ln w="1905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5" name="Freeform 1034">
                <a:extLst>
                  <a:ext uri="{FF2B5EF4-FFF2-40B4-BE49-F238E27FC236}">
                    <a16:creationId xmlns:a16="http://schemas.microsoft.com/office/drawing/2014/main" id="{80D8E769-2AC9-6F29-BC3F-4954C915F371}"/>
                  </a:ext>
                </a:extLst>
              </p:cNvPr>
              <p:cNvSpPr/>
              <p:nvPr/>
            </p:nvSpPr>
            <p:spPr>
              <a:xfrm>
                <a:off x="4371450" y="2354400"/>
                <a:ext cx="612000" cy="393482"/>
              </a:xfrm>
              <a:custGeom>
                <a:avLst/>
                <a:gdLst>
                  <a:gd name="connsiteX0" fmla="*/ 612000 w 612000"/>
                  <a:gd name="connsiteY0" fmla="*/ 327600 h 393482"/>
                  <a:gd name="connsiteX1" fmla="*/ 540000 w 612000"/>
                  <a:gd name="connsiteY1" fmla="*/ 367200 h 393482"/>
                  <a:gd name="connsiteX2" fmla="*/ 388800 w 612000"/>
                  <a:gd name="connsiteY2" fmla="*/ 392400 h 393482"/>
                  <a:gd name="connsiteX3" fmla="*/ 277200 w 612000"/>
                  <a:gd name="connsiteY3" fmla="*/ 331200 h 393482"/>
                  <a:gd name="connsiteX4" fmla="*/ 190800 w 612000"/>
                  <a:gd name="connsiteY4" fmla="*/ 169200 h 393482"/>
                  <a:gd name="connsiteX5" fmla="*/ 64800 w 612000"/>
                  <a:gd name="connsiteY5" fmla="*/ 75600 h 393482"/>
                  <a:gd name="connsiteX6" fmla="*/ 0 w 612000"/>
                  <a:gd name="connsiteY6" fmla="*/ 0 h 393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2000" h="393482">
                    <a:moveTo>
                      <a:pt x="612000" y="327600"/>
                    </a:moveTo>
                    <a:cubicBezTo>
                      <a:pt x="594600" y="342000"/>
                      <a:pt x="577200" y="356400"/>
                      <a:pt x="540000" y="367200"/>
                    </a:cubicBezTo>
                    <a:cubicBezTo>
                      <a:pt x="502800" y="378000"/>
                      <a:pt x="432600" y="398400"/>
                      <a:pt x="388800" y="392400"/>
                    </a:cubicBezTo>
                    <a:cubicBezTo>
                      <a:pt x="345000" y="386400"/>
                      <a:pt x="310200" y="368400"/>
                      <a:pt x="277200" y="331200"/>
                    </a:cubicBezTo>
                    <a:cubicBezTo>
                      <a:pt x="244200" y="294000"/>
                      <a:pt x="226200" y="211800"/>
                      <a:pt x="190800" y="169200"/>
                    </a:cubicBezTo>
                    <a:cubicBezTo>
                      <a:pt x="155400" y="126600"/>
                      <a:pt x="96600" y="103800"/>
                      <a:pt x="64800" y="75600"/>
                    </a:cubicBezTo>
                    <a:cubicBezTo>
                      <a:pt x="33000" y="47400"/>
                      <a:pt x="16500" y="23700"/>
                      <a:pt x="0" y="0"/>
                    </a:cubicBezTo>
                  </a:path>
                </a:pathLst>
              </a:custGeom>
              <a:noFill/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8" name="Freeform 1037">
                <a:extLst>
                  <a:ext uri="{FF2B5EF4-FFF2-40B4-BE49-F238E27FC236}">
                    <a16:creationId xmlns:a16="http://schemas.microsoft.com/office/drawing/2014/main" id="{110B3254-158A-DFE1-323E-2538385D987C}"/>
                  </a:ext>
                </a:extLst>
              </p:cNvPr>
              <p:cNvSpPr/>
              <p:nvPr/>
            </p:nvSpPr>
            <p:spPr>
              <a:xfrm rot="1350912">
                <a:off x="4320188" y="2309324"/>
                <a:ext cx="75934" cy="45719"/>
              </a:xfrm>
              <a:custGeom>
                <a:avLst/>
                <a:gdLst>
                  <a:gd name="connsiteX0" fmla="*/ 60516 w 60516"/>
                  <a:gd name="connsiteY0" fmla="*/ 39995 h 61595"/>
                  <a:gd name="connsiteX1" fmla="*/ 2916 w 60516"/>
                  <a:gd name="connsiteY1" fmla="*/ 395 h 61595"/>
                  <a:gd name="connsiteX2" fmla="*/ 13716 w 60516"/>
                  <a:gd name="connsiteY2" fmla="*/ 61595 h 61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516" h="61595">
                    <a:moveTo>
                      <a:pt x="60516" y="39995"/>
                    </a:moveTo>
                    <a:cubicBezTo>
                      <a:pt x="35616" y="18395"/>
                      <a:pt x="10716" y="-3205"/>
                      <a:pt x="2916" y="395"/>
                    </a:cubicBezTo>
                    <a:cubicBezTo>
                      <a:pt x="-4884" y="3995"/>
                      <a:pt x="4416" y="32795"/>
                      <a:pt x="13716" y="61595"/>
                    </a:cubicBezTo>
                  </a:path>
                </a:pathLst>
              </a:custGeom>
              <a:noFill/>
              <a:ln cap="rnd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7" name="Snip Same Side Corner Rectangle 1036">
                <a:extLst>
                  <a:ext uri="{FF2B5EF4-FFF2-40B4-BE49-F238E27FC236}">
                    <a16:creationId xmlns:a16="http://schemas.microsoft.com/office/drawing/2014/main" id="{E6604A2D-5865-66C1-2218-00846C48F003}"/>
                  </a:ext>
                </a:extLst>
              </p:cNvPr>
              <p:cNvSpPr/>
              <p:nvPr/>
            </p:nvSpPr>
            <p:spPr>
              <a:xfrm rot="19266432">
                <a:off x="4357726" y="2320514"/>
                <a:ext cx="49081" cy="45719"/>
              </a:xfrm>
              <a:prstGeom prst="snip2SameRect">
                <a:avLst>
                  <a:gd name="adj1" fmla="val 37190"/>
                  <a:gd name="adj2" fmla="val 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scene3d>
                <a:camera prst="orthographicFront"/>
                <a:lightRig rig="brightRoom" dir="t"/>
              </a:scene3d>
              <a:sp3d extrusionH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Freeform 1">
            <a:extLst>
              <a:ext uri="{FF2B5EF4-FFF2-40B4-BE49-F238E27FC236}">
                <a16:creationId xmlns:a16="http://schemas.microsoft.com/office/drawing/2014/main" id="{D6F23B42-FF51-5A0C-4615-F59E7C9071CA}"/>
              </a:ext>
            </a:extLst>
          </p:cNvPr>
          <p:cNvSpPr/>
          <p:nvPr/>
        </p:nvSpPr>
        <p:spPr>
          <a:xfrm>
            <a:off x="4898515" y="2849992"/>
            <a:ext cx="36671" cy="170986"/>
          </a:xfrm>
          <a:custGeom>
            <a:avLst/>
            <a:gdLst>
              <a:gd name="connsiteX0" fmla="*/ 33453 w 36671"/>
              <a:gd name="connsiteY0" fmla="*/ 0 h 170986"/>
              <a:gd name="connsiteX1" fmla="*/ 33453 w 36671"/>
              <a:gd name="connsiteY1" fmla="*/ 92927 h 170986"/>
              <a:gd name="connsiteX2" fmla="*/ 0 w 36671"/>
              <a:gd name="connsiteY2" fmla="*/ 170986 h 17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71" h="170986">
                <a:moveTo>
                  <a:pt x="33453" y="0"/>
                </a:moveTo>
                <a:cubicBezTo>
                  <a:pt x="36240" y="32214"/>
                  <a:pt x="39028" y="64429"/>
                  <a:pt x="33453" y="92927"/>
                </a:cubicBezTo>
                <a:cubicBezTo>
                  <a:pt x="27878" y="121425"/>
                  <a:pt x="13939" y="146205"/>
                  <a:pt x="0" y="170986"/>
                </a:cubicBezTo>
              </a:path>
            </a:pathLst>
          </a:cu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0" name="Group 1049">
            <a:extLst>
              <a:ext uri="{FF2B5EF4-FFF2-40B4-BE49-F238E27FC236}">
                <a16:creationId xmlns:a16="http://schemas.microsoft.com/office/drawing/2014/main" id="{BA1EC3EF-5A72-3EF1-C7C7-3FB03AB149CC}"/>
              </a:ext>
            </a:extLst>
          </p:cNvPr>
          <p:cNvGrpSpPr/>
          <p:nvPr/>
        </p:nvGrpSpPr>
        <p:grpSpPr>
          <a:xfrm>
            <a:off x="4897936" y="2611151"/>
            <a:ext cx="102917" cy="275544"/>
            <a:chOff x="5307469" y="4253348"/>
            <a:chExt cx="102917" cy="275544"/>
          </a:xfrm>
        </p:grpSpPr>
        <p:sp>
          <p:nvSpPr>
            <p:cNvPr id="304" name="Freeform 303">
              <a:extLst>
                <a:ext uri="{FF2B5EF4-FFF2-40B4-BE49-F238E27FC236}">
                  <a16:creationId xmlns:a16="http://schemas.microsoft.com/office/drawing/2014/main" id="{E84DC132-40DF-B49C-CEEF-92971F787587}"/>
                </a:ext>
              </a:extLst>
            </p:cNvPr>
            <p:cNvSpPr/>
            <p:nvPr/>
          </p:nvSpPr>
          <p:spPr>
            <a:xfrm>
              <a:off x="5308299" y="4253348"/>
              <a:ext cx="101110" cy="253399"/>
            </a:xfrm>
            <a:custGeom>
              <a:avLst/>
              <a:gdLst>
                <a:gd name="connsiteX0" fmla="*/ 196620 w 404934"/>
                <a:gd name="connsiteY0" fmla="*/ 22768 h 1014838"/>
                <a:gd name="connsiteX1" fmla="*/ 159184 w 404934"/>
                <a:gd name="connsiteY1" fmla="*/ 45628 h 1014838"/>
                <a:gd name="connsiteX2" fmla="*/ 196620 w 404934"/>
                <a:gd name="connsiteY2" fmla="*/ 68488 h 1014838"/>
                <a:gd name="connsiteX3" fmla="*/ 234056 w 404934"/>
                <a:gd name="connsiteY3" fmla="*/ 45628 h 1014838"/>
                <a:gd name="connsiteX4" fmla="*/ 196620 w 404934"/>
                <a:gd name="connsiteY4" fmla="*/ 22768 h 1014838"/>
                <a:gd name="connsiteX5" fmla="*/ 67490 w 404934"/>
                <a:gd name="connsiteY5" fmla="*/ 0 h 1014838"/>
                <a:gd name="connsiteX6" fmla="*/ 337444 w 404934"/>
                <a:gd name="connsiteY6" fmla="*/ 0 h 1014838"/>
                <a:gd name="connsiteX7" fmla="*/ 404934 w 404934"/>
                <a:gd name="connsiteY7" fmla="*/ 67490 h 1014838"/>
                <a:gd name="connsiteX8" fmla="*/ 404934 w 404934"/>
                <a:gd name="connsiteY8" fmla="*/ 947348 h 1014838"/>
                <a:gd name="connsiteX9" fmla="*/ 337444 w 404934"/>
                <a:gd name="connsiteY9" fmla="*/ 1014838 h 1014838"/>
                <a:gd name="connsiteX10" fmla="*/ 67490 w 404934"/>
                <a:gd name="connsiteY10" fmla="*/ 1014838 h 1014838"/>
                <a:gd name="connsiteX11" fmla="*/ 0 w 404934"/>
                <a:gd name="connsiteY11" fmla="*/ 947348 h 1014838"/>
                <a:gd name="connsiteX12" fmla="*/ 0 w 404934"/>
                <a:gd name="connsiteY12" fmla="*/ 67490 h 1014838"/>
                <a:gd name="connsiteX13" fmla="*/ 67490 w 404934"/>
                <a:gd name="connsiteY13" fmla="*/ 0 h 101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4934" h="1014838">
                  <a:moveTo>
                    <a:pt x="196620" y="22768"/>
                  </a:moveTo>
                  <a:cubicBezTo>
                    <a:pt x="175945" y="22768"/>
                    <a:pt x="159184" y="33003"/>
                    <a:pt x="159184" y="45628"/>
                  </a:cubicBezTo>
                  <a:cubicBezTo>
                    <a:pt x="159184" y="58253"/>
                    <a:pt x="175945" y="68488"/>
                    <a:pt x="196620" y="68488"/>
                  </a:cubicBezTo>
                  <a:cubicBezTo>
                    <a:pt x="217295" y="68488"/>
                    <a:pt x="234056" y="58253"/>
                    <a:pt x="234056" y="45628"/>
                  </a:cubicBezTo>
                  <a:cubicBezTo>
                    <a:pt x="234056" y="33003"/>
                    <a:pt x="217295" y="22768"/>
                    <a:pt x="196620" y="22768"/>
                  </a:cubicBezTo>
                  <a:close/>
                  <a:moveTo>
                    <a:pt x="67490" y="0"/>
                  </a:moveTo>
                  <a:lnTo>
                    <a:pt x="337444" y="0"/>
                  </a:lnTo>
                  <a:cubicBezTo>
                    <a:pt x="374718" y="0"/>
                    <a:pt x="404934" y="30216"/>
                    <a:pt x="404934" y="67490"/>
                  </a:cubicBezTo>
                  <a:lnTo>
                    <a:pt x="404934" y="947348"/>
                  </a:lnTo>
                  <a:cubicBezTo>
                    <a:pt x="404934" y="984622"/>
                    <a:pt x="374718" y="1014838"/>
                    <a:pt x="337444" y="1014838"/>
                  </a:cubicBezTo>
                  <a:lnTo>
                    <a:pt x="67490" y="1014838"/>
                  </a:lnTo>
                  <a:cubicBezTo>
                    <a:pt x="30216" y="1014838"/>
                    <a:pt x="0" y="984622"/>
                    <a:pt x="0" y="947348"/>
                  </a:cubicBezTo>
                  <a:lnTo>
                    <a:pt x="0" y="67490"/>
                  </a:lnTo>
                  <a:cubicBezTo>
                    <a:pt x="0" y="30216"/>
                    <a:pt x="30216" y="0"/>
                    <a:pt x="6749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5" name="Round Same Side Corner Rectangle 304">
              <a:extLst>
                <a:ext uri="{FF2B5EF4-FFF2-40B4-BE49-F238E27FC236}">
                  <a16:creationId xmlns:a16="http://schemas.microsoft.com/office/drawing/2014/main" id="{A5A7C4F7-B315-434F-1A6F-062FC6C4DD0F}"/>
                </a:ext>
              </a:extLst>
            </p:cNvPr>
            <p:cNvSpPr/>
            <p:nvPr/>
          </p:nvSpPr>
          <p:spPr>
            <a:xfrm rot="10800000">
              <a:off x="5307469" y="4295031"/>
              <a:ext cx="102917" cy="233861"/>
            </a:xfrm>
            <a:prstGeom prst="round2Same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8B75A72-6567-A068-551C-7EBFE03F947F}"/>
              </a:ext>
            </a:extLst>
          </p:cNvPr>
          <p:cNvSpPr/>
          <p:nvPr/>
        </p:nvSpPr>
        <p:spPr>
          <a:xfrm>
            <a:off x="-62686" y="278312"/>
            <a:ext cx="72487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CONTEXT:</a:t>
            </a:r>
          </a:p>
        </p:txBody>
      </p:sp>
      <p:sp>
        <p:nvSpPr>
          <p:cNvPr id="371" name="Freeform 370">
            <a:extLst>
              <a:ext uri="{FF2B5EF4-FFF2-40B4-BE49-F238E27FC236}">
                <a16:creationId xmlns:a16="http://schemas.microsoft.com/office/drawing/2014/main" id="{C4610BF2-311A-C47E-B81C-84A00FE4CF01}"/>
              </a:ext>
            </a:extLst>
          </p:cNvPr>
          <p:cNvSpPr/>
          <p:nvPr/>
        </p:nvSpPr>
        <p:spPr>
          <a:xfrm>
            <a:off x="4619950" y="3625758"/>
            <a:ext cx="444712" cy="312144"/>
          </a:xfrm>
          <a:custGeom>
            <a:avLst/>
            <a:gdLst>
              <a:gd name="connsiteX0" fmla="*/ 981979 w 982010"/>
              <a:gd name="connsiteY0" fmla="*/ 39779 h 689274"/>
              <a:gd name="connsiteX1" fmla="*/ 779612 w 982010"/>
              <a:gd name="connsiteY1" fmla="*/ 9799 h 689274"/>
              <a:gd name="connsiteX2" fmla="*/ 554760 w 982010"/>
              <a:gd name="connsiteY2" fmla="*/ 189681 h 689274"/>
              <a:gd name="connsiteX3" fmla="*/ 22609 w 982010"/>
              <a:gd name="connsiteY3" fmla="*/ 526960 h 689274"/>
              <a:gd name="connsiteX4" fmla="*/ 97560 w 982010"/>
              <a:gd name="connsiteY4" fmla="*/ 571930 h 689274"/>
              <a:gd name="connsiteX5" fmla="*/ 90065 w 982010"/>
              <a:gd name="connsiteY5" fmla="*/ 661871 h 689274"/>
              <a:gd name="connsiteX6" fmla="*/ 127540 w 982010"/>
              <a:gd name="connsiteY6" fmla="*/ 684356 h 689274"/>
              <a:gd name="connsiteX7" fmla="*/ 382373 w 982010"/>
              <a:gd name="connsiteY7" fmla="*/ 579425 h 689274"/>
              <a:gd name="connsiteX8" fmla="*/ 697166 w 982010"/>
              <a:gd name="connsiteY8" fmla="*/ 339583 h 689274"/>
              <a:gd name="connsiteX9" fmla="*/ 794602 w 982010"/>
              <a:gd name="connsiteY9" fmla="*/ 174691 h 689274"/>
              <a:gd name="connsiteX10" fmla="*/ 981979 w 982010"/>
              <a:gd name="connsiteY10" fmla="*/ 39779 h 68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2010" h="689274">
                <a:moveTo>
                  <a:pt x="981979" y="39779"/>
                </a:moveTo>
                <a:cubicBezTo>
                  <a:pt x="979481" y="12297"/>
                  <a:pt x="850815" y="-15185"/>
                  <a:pt x="779612" y="9799"/>
                </a:cubicBezTo>
                <a:cubicBezTo>
                  <a:pt x="708409" y="34783"/>
                  <a:pt x="680927" y="103488"/>
                  <a:pt x="554760" y="189681"/>
                </a:cubicBezTo>
                <a:cubicBezTo>
                  <a:pt x="428593" y="275875"/>
                  <a:pt x="98809" y="463252"/>
                  <a:pt x="22609" y="526960"/>
                </a:cubicBezTo>
                <a:cubicBezTo>
                  <a:pt x="-53591" y="590668"/>
                  <a:pt x="86317" y="549445"/>
                  <a:pt x="97560" y="571930"/>
                </a:cubicBezTo>
                <a:cubicBezTo>
                  <a:pt x="108803" y="594415"/>
                  <a:pt x="85068" y="643133"/>
                  <a:pt x="90065" y="661871"/>
                </a:cubicBezTo>
                <a:cubicBezTo>
                  <a:pt x="95062" y="680609"/>
                  <a:pt x="78822" y="698097"/>
                  <a:pt x="127540" y="684356"/>
                </a:cubicBezTo>
                <a:cubicBezTo>
                  <a:pt x="176258" y="670615"/>
                  <a:pt x="287435" y="636887"/>
                  <a:pt x="382373" y="579425"/>
                </a:cubicBezTo>
                <a:cubicBezTo>
                  <a:pt x="477311" y="521963"/>
                  <a:pt x="628461" y="407039"/>
                  <a:pt x="697166" y="339583"/>
                </a:cubicBezTo>
                <a:cubicBezTo>
                  <a:pt x="765871" y="272127"/>
                  <a:pt x="750881" y="223409"/>
                  <a:pt x="794602" y="174691"/>
                </a:cubicBezTo>
                <a:cubicBezTo>
                  <a:pt x="838323" y="125973"/>
                  <a:pt x="984477" y="67261"/>
                  <a:pt x="981979" y="39779"/>
                </a:cubicBezTo>
                <a:close/>
              </a:path>
            </a:pathLst>
          </a:custGeom>
          <a:solidFill>
            <a:srgbClr val="8FAADC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Freeform 391">
            <a:extLst>
              <a:ext uri="{FF2B5EF4-FFF2-40B4-BE49-F238E27FC236}">
                <a16:creationId xmlns:a16="http://schemas.microsoft.com/office/drawing/2014/main" id="{6544208F-B9DC-245B-4D58-4B8263EC8F31}"/>
              </a:ext>
            </a:extLst>
          </p:cNvPr>
          <p:cNvSpPr/>
          <p:nvPr/>
        </p:nvSpPr>
        <p:spPr>
          <a:xfrm rot="946216">
            <a:off x="4929076" y="3737037"/>
            <a:ext cx="183268" cy="163287"/>
          </a:xfrm>
          <a:custGeom>
            <a:avLst/>
            <a:gdLst>
              <a:gd name="connsiteX0" fmla="*/ 393085 w 404690"/>
              <a:gd name="connsiteY0" fmla="*/ 218105 h 360569"/>
              <a:gd name="connsiteX1" fmla="*/ 273164 w 404690"/>
              <a:gd name="connsiteY1" fmla="*/ 45718 h 360569"/>
              <a:gd name="connsiteX2" fmla="*/ 175728 w 404690"/>
              <a:gd name="connsiteY2" fmla="*/ 8243 h 360569"/>
              <a:gd name="connsiteX3" fmla="*/ 190718 w 404690"/>
              <a:gd name="connsiteY3" fmla="*/ 45718 h 360569"/>
              <a:gd name="connsiteX4" fmla="*/ 25826 w 404690"/>
              <a:gd name="connsiteY4" fmla="*/ 748 h 360569"/>
              <a:gd name="connsiteX5" fmla="*/ 3341 w 404690"/>
              <a:gd name="connsiteY5" fmla="*/ 90689 h 360569"/>
              <a:gd name="connsiteX6" fmla="*/ 55806 w 404690"/>
              <a:gd name="connsiteY6" fmla="*/ 180630 h 360569"/>
              <a:gd name="connsiteX7" fmla="*/ 153242 w 404690"/>
              <a:gd name="connsiteY7" fmla="*/ 240590 h 360569"/>
              <a:gd name="connsiteX8" fmla="*/ 265669 w 404690"/>
              <a:gd name="connsiteY8" fmla="*/ 263076 h 360569"/>
              <a:gd name="connsiteX9" fmla="*/ 385590 w 404690"/>
              <a:gd name="connsiteY9" fmla="*/ 360512 h 360569"/>
              <a:gd name="connsiteX10" fmla="*/ 393085 w 404690"/>
              <a:gd name="connsiteY10" fmla="*/ 218105 h 36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4690" h="360569">
                <a:moveTo>
                  <a:pt x="393085" y="218105"/>
                </a:moveTo>
                <a:cubicBezTo>
                  <a:pt x="374347" y="165639"/>
                  <a:pt x="309390" y="80695"/>
                  <a:pt x="273164" y="45718"/>
                </a:cubicBezTo>
                <a:cubicBezTo>
                  <a:pt x="236938" y="10741"/>
                  <a:pt x="189469" y="8243"/>
                  <a:pt x="175728" y="8243"/>
                </a:cubicBezTo>
                <a:cubicBezTo>
                  <a:pt x="161987" y="8243"/>
                  <a:pt x="215702" y="46967"/>
                  <a:pt x="190718" y="45718"/>
                </a:cubicBezTo>
                <a:cubicBezTo>
                  <a:pt x="165734" y="44469"/>
                  <a:pt x="57055" y="-6747"/>
                  <a:pt x="25826" y="748"/>
                </a:cubicBezTo>
                <a:cubicBezTo>
                  <a:pt x="-5403" y="8243"/>
                  <a:pt x="-1656" y="60709"/>
                  <a:pt x="3341" y="90689"/>
                </a:cubicBezTo>
                <a:cubicBezTo>
                  <a:pt x="8338" y="120669"/>
                  <a:pt x="30823" y="155647"/>
                  <a:pt x="55806" y="180630"/>
                </a:cubicBezTo>
                <a:cubicBezTo>
                  <a:pt x="80789" y="205613"/>
                  <a:pt x="118265" y="226849"/>
                  <a:pt x="153242" y="240590"/>
                </a:cubicBezTo>
                <a:cubicBezTo>
                  <a:pt x="188219" y="254331"/>
                  <a:pt x="226944" y="243089"/>
                  <a:pt x="265669" y="263076"/>
                </a:cubicBezTo>
                <a:cubicBezTo>
                  <a:pt x="304394" y="283063"/>
                  <a:pt x="364354" y="363010"/>
                  <a:pt x="385590" y="360512"/>
                </a:cubicBezTo>
                <a:cubicBezTo>
                  <a:pt x="406826" y="358014"/>
                  <a:pt x="411823" y="270571"/>
                  <a:pt x="393085" y="218105"/>
                </a:cubicBezTo>
                <a:close/>
              </a:path>
            </a:pathLst>
          </a:custGeom>
          <a:solidFill>
            <a:srgbClr val="D993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Freeform 392">
            <a:extLst>
              <a:ext uri="{FF2B5EF4-FFF2-40B4-BE49-F238E27FC236}">
                <a16:creationId xmlns:a16="http://schemas.microsoft.com/office/drawing/2014/main" id="{477F5DD9-60BA-305C-89D7-5F014E45E660}"/>
              </a:ext>
            </a:extLst>
          </p:cNvPr>
          <p:cNvSpPr/>
          <p:nvPr/>
        </p:nvSpPr>
        <p:spPr>
          <a:xfrm rot="1412431">
            <a:off x="5010729" y="3724732"/>
            <a:ext cx="342265" cy="416836"/>
          </a:xfrm>
          <a:custGeom>
            <a:avLst/>
            <a:gdLst>
              <a:gd name="connsiteX0" fmla="*/ 544736 w 755787"/>
              <a:gd name="connsiteY0" fmla="*/ 16915 h 920455"/>
              <a:gd name="connsiteX1" fmla="*/ 687143 w 755787"/>
              <a:gd name="connsiteY1" fmla="*/ 16915 h 920455"/>
              <a:gd name="connsiteX2" fmla="*/ 754599 w 755787"/>
              <a:gd name="connsiteY2" fmla="*/ 136836 h 920455"/>
              <a:gd name="connsiteX3" fmla="*/ 634677 w 755787"/>
              <a:gd name="connsiteY3" fmla="*/ 624017 h 920455"/>
              <a:gd name="connsiteX4" fmla="*/ 582212 w 755787"/>
              <a:gd name="connsiteY4" fmla="*/ 893840 h 920455"/>
              <a:gd name="connsiteX5" fmla="*/ 394835 w 755787"/>
              <a:gd name="connsiteY5" fmla="*/ 863859 h 920455"/>
              <a:gd name="connsiteX6" fmla="*/ 12585 w 755787"/>
              <a:gd name="connsiteY6" fmla="*/ 481610 h 920455"/>
              <a:gd name="connsiteX7" fmla="*/ 102526 w 755787"/>
              <a:gd name="connsiteY7" fmla="*/ 339204 h 920455"/>
              <a:gd name="connsiteX8" fmla="*/ 207458 w 755787"/>
              <a:gd name="connsiteY8" fmla="*/ 391669 h 920455"/>
              <a:gd name="connsiteX9" fmla="*/ 402330 w 755787"/>
              <a:gd name="connsiteY9" fmla="*/ 571551 h 920455"/>
              <a:gd name="connsiteX10" fmla="*/ 492271 w 755787"/>
              <a:gd name="connsiteY10" fmla="*/ 166817 h 920455"/>
              <a:gd name="connsiteX11" fmla="*/ 544736 w 755787"/>
              <a:gd name="connsiteY11" fmla="*/ 16915 h 92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5787" h="920455">
                <a:moveTo>
                  <a:pt x="544736" y="16915"/>
                </a:moveTo>
                <a:cubicBezTo>
                  <a:pt x="577215" y="-8069"/>
                  <a:pt x="652166" y="-3072"/>
                  <a:pt x="687143" y="16915"/>
                </a:cubicBezTo>
                <a:cubicBezTo>
                  <a:pt x="722120" y="36902"/>
                  <a:pt x="763343" y="35653"/>
                  <a:pt x="754599" y="136836"/>
                </a:cubicBezTo>
                <a:cubicBezTo>
                  <a:pt x="745855" y="238019"/>
                  <a:pt x="663408" y="497850"/>
                  <a:pt x="634677" y="624017"/>
                </a:cubicBezTo>
                <a:cubicBezTo>
                  <a:pt x="605946" y="750184"/>
                  <a:pt x="622186" y="853866"/>
                  <a:pt x="582212" y="893840"/>
                </a:cubicBezTo>
                <a:cubicBezTo>
                  <a:pt x="542238" y="933814"/>
                  <a:pt x="489773" y="932564"/>
                  <a:pt x="394835" y="863859"/>
                </a:cubicBezTo>
                <a:cubicBezTo>
                  <a:pt x="299897" y="795154"/>
                  <a:pt x="61303" y="569052"/>
                  <a:pt x="12585" y="481610"/>
                </a:cubicBezTo>
                <a:cubicBezTo>
                  <a:pt x="-36133" y="394168"/>
                  <a:pt x="70047" y="354194"/>
                  <a:pt x="102526" y="339204"/>
                </a:cubicBezTo>
                <a:cubicBezTo>
                  <a:pt x="135005" y="324214"/>
                  <a:pt x="157491" y="352945"/>
                  <a:pt x="207458" y="391669"/>
                </a:cubicBezTo>
                <a:cubicBezTo>
                  <a:pt x="257425" y="430394"/>
                  <a:pt x="354861" y="609026"/>
                  <a:pt x="402330" y="571551"/>
                </a:cubicBezTo>
                <a:cubicBezTo>
                  <a:pt x="449799" y="534076"/>
                  <a:pt x="467287" y="255509"/>
                  <a:pt x="492271" y="166817"/>
                </a:cubicBezTo>
                <a:cubicBezTo>
                  <a:pt x="517255" y="78125"/>
                  <a:pt x="512257" y="41899"/>
                  <a:pt x="544736" y="16915"/>
                </a:cubicBezTo>
                <a:close/>
              </a:path>
            </a:pathLst>
          </a:custGeom>
          <a:solidFill>
            <a:srgbClr val="8FAADC"/>
          </a:solidFill>
          <a:ln>
            <a:solidFill>
              <a:srgbClr val="8FAA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>
            <a:extLst>
              <a:ext uri="{FF2B5EF4-FFF2-40B4-BE49-F238E27FC236}">
                <a16:creationId xmlns:a16="http://schemas.microsoft.com/office/drawing/2014/main" id="{67ACCEE2-CE82-7E01-9EF1-3F2764D94571}"/>
              </a:ext>
            </a:extLst>
          </p:cNvPr>
          <p:cNvSpPr/>
          <p:nvPr/>
        </p:nvSpPr>
        <p:spPr>
          <a:xfrm>
            <a:off x="5107614" y="3929275"/>
            <a:ext cx="679770" cy="253904"/>
          </a:xfrm>
          <a:custGeom>
            <a:avLst/>
            <a:gdLst>
              <a:gd name="connsiteX0" fmla="*/ 471687 w 640853"/>
              <a:gd name="connsiteY0" fmla="*/ 30082 h 253904"/>
              <a:gd name="connsiteX1" fmla="*/ 425211 w 640853"/>
              <a:gd name="connsiteY1" fmla="*/ 76558 h 253904"/>
              <a:gd name="connsiteX2" fmla="*/ 425211 w 640853"/>
              <a:gd name="connsiteY2" fmla="*/ 92053 h 253904"/>
              <a:gd name="connsiteX3" fmla="*/ 481434 w 640853"/>
              <a:gd name="connsiteY3" fmla="*/ 148276 h 253904"/>
              <a:gd name="connsiteX4" fmla="*/ 481434 w 640853"/>
              <a:gd name="connsiteY4" fmla="*/ 148806 h 253904"/>
              <a:gd name="connsiteX5" fmla="*/ 543405 w 640853"/>
              <a:gd name="connsiteY5" fmla="*/ 210777 h 253904"/>
              <a:gd name="connsiteX6" fmla="*/ 558900 w 640853"/>
              <a:gd name="connsiteY6" fmla="*/ 210777 h 253904"/>
              <a:gd name="connsiteX7" fmla="*/ 605376 w 640853"/>
              <a:gd name="connsiteY7" fmla="*/ 164301 h 253904"/>
              <a:gd name="connsiteX8" fmla="*/ 605376 w 640853"/>
              <a:gd name="connsiteY8" fmla="*/ 130175 h 253904"/>
              <a:gd name="connsiteX9" fmla="*/ 605376 w 640853"/>
              <a:gd name="connsiteY9" fmla="*/ 83240 h 253904"/>
              <a:gd name="connsiteX10" fmla="*/ 605376 w 640853"/>
              <a:gd name="connsiteY10" fmla="*/ 68996 h 253904"/>
              <a:gd name="connsiteX11" fmla="*/ 568672 w 640853"/>
              <a:gd name="connsiteY11" fmla="*/ 32292 h 253904"/>
              <a:gd name="connsiteX12" fmla="*/ 552748 w 640853"/>
              <a:gd name="connsiteY12" fmla="*/ 32292 h 253904"/>
              <a:gd name="connsiteX13" fmla="*/ 552748 w 640853"/>
              <a:gd name="connsiteY13" fmla="*/ 30082 h 253904"/>
              <a:gd name="connsiteX14" fmla="*/ 87325 w 640853"/>
              <a:gd name="connsiteY14" fmla="*/ 30082 h 253904"/>
              <a:gd name="connsiteX15" fmla="*/ 87325 w 640853"/>
              <a:gd name="connsiteY15" fmla="*/ 32292 h 253904"/>
              <a:gd name="connsiteX16" fmla="*/ 71401 w 640853"/>
              <a:gd name="connsiteY16" fmla="*/ 32292 h 253904"/>
              <a:gd name="connsiteX17" fmla="*/ 34697 w 640853"/>
              <a:gd name="connsiteY17" fmla="*/ 68996 h 253904"/>
              <a:gd name="connsiteX18" fmla="*/ 34697 w 640853"/>
              <a:gd name="connsiteY18" fmla="*/ 83240 h 253904"/>
              <a:gd name="connsiteX19" fmla="*/ 34697 w 640853"/>
              <a:gd name="connsiteY19" fmla="*/ 130175 h 253904"/>
              <a:gd name="connsiteX20" fmla="*/ 34697 w 640853"/>
              <a:gd name="connsiteY20" fmla="*/ 164301 h 253904"/>
              <a:gd name="connsiteX21" fmla="*/ 81173 w 640853"/>
              <a:gd name="connsiteY21" fmla="*/ 210777 h 253904"/>
              <a:gd name="connsiteX22" fmla="*/ 96668 w 640853"/>
              <a:gd name="connsiteY22" fmla="*/ 210777 h 253904"/>
              <a:gd name="connsiteX23" fmla="*/ 158639 w 640853"/>
              <a:gd name="connsiteY23" fmla="*/ 148806 h 253904"/>
              <a:gd name="connsiteX24" fmla="*/ 158639 w 640853"/>
              <a:gd name="connsiteY24" fmla="*/ 148276 h 253904"/>
              <a:gd name="connsiteX25" fmla="*/ 214862 w 640853"/>
              <a:gd name="connsiteY25" fmla="*/ 92053 h 253904"/>
              <a:gd name="connsiteX26" fmla="*/ 214862 w 640853"/>
              <a:gd name="connsiteY26" fmla="*/ 76558 h 253904"/>
              <a:gd name="connsiteX27" fmla="*/ 168386 w 640853"/>
              <a:gd name="connsiteY27" fmla="*/ 30082 h 253904"/>
              <a:gd name="connsiteX28" fmla="*/ 61369 w 640853"/>
              <a:gd name="connsiteY28" fmla="*/ 0 h 253904"/>
              <a:gd name="connsiteX29" fmla="*/ 579484 w 640853"/>
              <a:gd name="connsiteY29" fmla="*/ 0 h 253904"/>
              <a:gd name="connsiteX30" fmla="*/ 640853 w 640853"/>
              <a:gd name="connsiteY30" fmla="*/ 61369 h 253904"/>
              <a:gd name="connsiteX31" fmla="*/ 640853 w 640853"/>
              <a:gd name="connsiteY31" fmla="*/ 192535 h 253904"/>
              <a:gd name="connsiteX32" fmla="*/ 579484 w 640853"/>
              <a:gd name="connsiteY32" fmla="*/ 253904 h 253904"/>
              <a:gd name="connsiteX33" fmla="*/ 61369 w 640853"/>
              <a:gd name="connsiteY33" fmla="*/ 253904 h 253904"/>
              <a:gd name="connsiteX34" fmla="*/ 0 w 640853"/>
              <a:gd name="connsiteY34" fmla="*/ 192535 h 253904"/>
              <a:gd name="connsiteX35" fmla="*/ 0 w 640853"/>
              <a:gd name="connsiteY35" fmla="*/ 61369 h 253904"/>
              <a:gd name="connsiteX36" fmla="*/ 61369 w 640853"/>
              <a:gd name="connsiteY36" fmla="*/ 0 h 25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40853" h="253904">
                <a:moveTo>
                  <a:pt x="471687" y="30082"/>
                </a:moveTo>
                <a:cubicBezTo>
                  <a:pt x="446019" y="30082"/>
                  <a:pt x="425211" y="50890"/>
                  <a:pt x="425211" y="76558"/>
                </a:cubicBezTo>
                <a:lnTo>
                  <a:pt x="425211" y="92053"/>
                </a:lnTo>
                <a:lnTo>
                  <a:pt x="481434" y="148276"/>
                </a:lnTo>
                <a:lnTo>
                  <a:pt x="481434" y="148806"/>
                </a:lnTo>
                <a:lnTo>
                  <a:pt x="543405" y="210777"/>
                </a:lnTo>
                <a:lnTo>
                  <a:pt x="558900" y="210777"/>
                </a:lnTo>
                <a:cubicBezTo>
                  <a:pt x="584568" y="210777"/>
                  <a:pt x="605376" y="189969"/>
                  <a:pt x="605376" y="164301"/>
                </a:cubicBezTo>
                <a:lnTo>
                  <a:pt x="605376" y="130175"/>
                </a:lnTo>
                <a:lnTo>
                  <a:pt x="605376" y="83240"/>
                </a:lnTo>
                <a:lnTo>
                  <a:pt x="605376" y="68996"/>
                </a:lnTo>
                <a:cubicBezTo>
                  <a:pt x="605376" y="48725"/>
                  <a:pt x="588943" y="32292"/>
                  <a:pt x="568672" y="32292"/>
                </a:cubicBezTo>
                <a:lnTo>
                  <a:pt x="552748" y="32292"/>
                </a:lnTo>
                <a:lnTo>
                  <a:pt x="552748" y="30082"/>
                </a:lnTo>
                <a:close/>
                <a:moveTo>
                  <a:pt x="87325" y="30082"/>
                </a:moveTo>
                <a:lnTo>
                  <a:pt x="87325" y="32292"/>
                </a:lnTo>
                <a:lnTo>
                  <a:pt x="71401" y="32292"/>
                </a:lnTo>
                <a:cubicBezTo>
                  <a:pt x="51130" y="32292"/>
                  <a:pt x="34697" y="48725"/>
                  <a:pt x="34697" y="68996"/>
                </a:cubicBezTo>
                <a:lnTo>
                  <a:pt x="34697" y="83240"/>
                </a:lnTo>
                <a:lnTo>
                  <a:pt x="34697" y="130175"/>
                </a:lnTo>
                <a:lnTo>
                  <a:pt x="34697" y="164301"/>
                </a:lnTo>
                <a:cubicBezTo>
                  <a:pt x="34697" y="189969"/>
                  <a:pt x="55505" y="210777"/>
                  <a:pt x="81173" y="210777"/>
                </a:cubicBezTo>
                <a:lnTo>
                  <a:pt x="96668" y="210777"/>
                </a:lnTo>
                <a:lnTo>
                  <a:pt x="158639" y="148806"/>
                </a:lnTo>
                <a:lnTo>
                  <a:pt x="158639" y="148276"/>
                </a:lnTo>
                <a:lnTo>
                  <a:pt x="214862" y="92053"/>
                </a:lnTo>
                <a:lnTo>
                  <a:pt x="214862" y="76558"/>
                </a:lnTo>
                <a:cubicBezTo>
                  <a:pt x="214862" y="50890"/>
                  <a:pt x="194054" y="30082"/>
                  <a:pt x="168386" y="30082"/>
                </a:cubicBezTo>
                <a:close/>
                <a:moveTo>
                  <a:pt x="61369" y="0"/>
                </a:moveTo>
                <a:lnTo>
                  <a:pt x="579484" y="0"/>
                </a:lnTo>
                <a:cubicBezTo>
                  <a:pt x="613377" y="0"/>
                  <a:pt x="640853" y="27476"/>
                  <a:pt x="640853" y="61369"/>
                </a:cubicBezTo>
                <a:lnTo>
                  <a:pt x="640853" y="192535"/>
                </a:lnTo>
                <a:cubicBezTo>
                  <a:pt x="640853" y="226428"/>
                  <a:pt x="613377" y="253904"/>
                  <a:pt x="579484" y="253904"/>
                </a:cubicBezTo>
                <a:lnTo>
                  <a:pt x="61369" y="253904"/>
                </a:lnTo>
                <a:cubicBezTo>
                  <a:pt x="27476" y="253904"/>
                  <a:pt x="0" y="226428"/>
                  <a:pt x="0" y="192535"/>
                </a:cubicBezTo>
                <a:lnTo>
                  <a:pt x="0" y="61369"/>
                </a:lnTo>
                <a:cubicBezTo>
                  <a:pt x="0" y="27476"/>
                  <a:pt x="27476" y="0"/>
                  <a:pt x="6136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isometricRightUp"/>
            <a:lightRig rig="threePt" dir="t"/>
          </a:scene3d>
          <a:sp3d extrusionH="19050">
            <a:extrusionClr>
              <a:schemeClr val="bg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43" name="Group 1142">
            <a:extLst>
              <a:ext uri="{FF2B5EF4-FFF2-40B4-BE49-F238E27FC236}">
                <a16:creationId xmlns:a16="http://schemas.microsoft.com/office/drawing/2014/main" id="{71CECB68-78E1-3156-A1D0-EC2684820CF6}"/>
              </a:ext>
            </a:extLst>
          </p:cNvPr>
          <p:cNvGrpSpPr/>
          <p:nvPr/>
        </p:nvGrpSpPr>
        <p:grpSpPr>
          <a:xfrm>
            <a:off x="4305129" y="3689832"/>
            <a:ext cx="403614" cy="329547"/>
            <a:chOff x="4160751" y="2679791"/>
            <a:chExt cx="403614" cy="329547"/>
          </a:xfrm>
        </p:grpSpPr>
        <p:sp>
          <p:nvSpPr>
            <p:cNvPr id="367" name="Freeform 366">
              <a:extLst>
                <a:ext uri="{FF2B5EF4-FFF2-40B4-BE49-F238E27FC236}">
                  <a16:creationId xmlns:a16="http://schemas.microsoft.com/office/drawing/2014/main" id="{981BC4A9-0B78-27FF-286B-24693138EB3C}"/>
                </a:ext>
              </a:extLst>
            </p:cNvPr>
            <p:cNvSpPr/>
            <p:nvPr/>
          </p:nvSpPr>
          <p:spPr>
            <a:xfrm>
              <a:off x="4343298" y="2863297"/>
              <a:ext cx="207965" cy="146041"/>
            </a:xfrm>
            <a:custGeom>
              <a:avLst/>
              <a:gdLst>
                <a:gd name="connsiteX0" fmla="*/ 369013 w 459227"/>
                <a:gd name="connsiteY0" fmla="*/ 178 h 322487"/>
                <a:gd name="connsiteX1" fmla="*/ 106685 w 459227"/>
                <a:gd name="connsiteY1" fmla="*/ 75129 h 322487"/>
                <a:gd name="connsiteX2" fmla="*/ 9249 w 459227"/>
                <a:gd name="connsiteY2" fmla="*/ 135089 h 322487"/>
                <a:gd name="connsiteX3" fmla="*/ 16744 w 459227"/>
                <a:gd name="connsiteY3" fmla="*/ 292486 h 322487"/>
                <a:gd name="connsiteX4" fmla="*/ 121675 w 459227"/>
                <a:gd name="connsiteY4" fmla="*/ 225030 h 322487"/>
                <a:gd name="connsiteX5" fmla="*/ 286567 w 459227"/>
                <a:gd name="connsiteY5" fmla="*/ 165069 h 322487"/>
                <a:gd name="connsiteX6" fmla="*/ 241596 w 459227"/>
                <a:gd name="connsiteY6" fmla="*/ 232525 h 322487"/>
                <a:gd name="connsiteX7" fmla="*/ 204121 w 459227"/>
                <a:gd name="connsiteY7" fmla="*/ 322466 h 322487"/>
                <a:gd name="connsiteX8" fmla="*/ 301557 w 459227"/>
                <a:gd name="connsiteY8" fmla="*/ 240020 h 322487"/>
                <a:gd name="connsiteX9" fmla="*/ 354023 w 459227"/>
                <a:gd name="connsiteY9" fmla="*/ 135089 h 322487"/>
                <a:gd name="connsiteX10" fmla="*/ 458954 w 459227"/>
                <a:gd name="connsiteY10" fmla="*/ 97614 h 322487"/>
                <a:gd name="connsiteX11" fmla="*/ 369013 w 459227"/>
                <a:gd name="connsiteY11" fmla="*/ 178 h 32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9227" h="322487">
                  <a:moveTo>
                    <a:pt x="369013" y="178"/>
                  </a:moveTo>
                  <a:cubicBezTo>
                    <a:pt x="310302" y="-3569"/>
                    <a:pt x="166646" y="52644"/>
                    <a:pt x="106685" y="75129"/>
                  </a:cubicBezTo>
                  <a:cubicBezTo>
                    <a:pt x="46724" y="97614"/>
                    <a:pt x="24239" y="98863"/>
                    <a:pt x="9249" y="135089"/>
                  </a:cubicBezTo>
                  <a:cubicBezTo>
                    <a:pt x="-5741" y="171315"/>
                    <a:pt x="-1994" y="277496"/>
                    <a:pt x="16744" y="292486"/>
                  </a:cubicBezTo>
                  <a:cubicBezTo>
                    <a:pt x="35482" y="307476"/>
                    <a:pt x="76704" y="246266"/>
                    <a:pt x="121675" y="225030"/>
                  </a:cubicBezTo>
                  <a:cubicBezTo>
                    <a:pt x="166646" y="203794"/>
                    <a:pt x="266580" y="163820"/>
                    <a:pt x="286567" y="165069"/>
                  </a:cubicBezTo>
                  <a:cubicBezTo>
                    <a:pt x="306554" y="166318"/>
                    <a:pt x="255337" y="206292"/>
                    <a:pt x="241596" y="232525"/>
                  </a:cubicBezTo>
                  <a:cubicBezTo>
                    <a:pt x="227855" y="258758"/>
                    <a:pt x="194127" y="321217"/>
                    <a:pt x="204121" y="322466"/>
                  </a:cubicBezTo>
                  <a:cubicBezTo>
                    <a:pt x="214115" y="323715"/>
                    <a:pt x="276573" y="271249"/>
                    <a:pt x="301557" y="240020"/>
                  </a:cubicBezTo>
                  <a:cubicBezTo>
                    <a:pt x="326541" y="208791"/>
                    <a:pt x="327790" y="158823"/>
                    <a:pt x="354023" y="135089"/>
                  </a:cubicBezTo>
                  <a:cubicBezTo>
                    <a:pt x="380256" y="111355"/>
                    <a:pt x="455207" y="118850"/>
                    <a:pt x="458954" y="97614"/>
                  </a:cubicBezTo>
                  <a:cubicBezTo>
                    <a:pt x="462701" y="76378"/>
                    <a:pt x="427724" y="3925"/>
                    <a:pt x="369013" y="178"/>
                  </a:cubicBezTo>
                  <a:close/>
                </a:path>
              </a:pathLst>
            </a:custGeom>
            <a:solidFill>
              <a:srgbClr val="D993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35" name="Group 1134">
              <a:extLst>
                <a:ext uri="{FF2B5EF4-FFF2-40B4-BE49-F238E27FC236}">
                  <a16:creationId xmlns:a16="http://schemas.microsoft.com/office/drawing/2014/main" id="{99814112-F3BF-251A-4F67-16EF49877401}"/>
                </a:ext>
              </a:extLst>
            </p:cNvPr>
            <p:cNvGrpSpPr/>
            <p:nvPr/>
          </p:nvGrpSpPr>
          <p:grpSpPr>
            <a:xfrm rot="15967605">
              <a:off x="4242642" y="2698984"/>
              <a:ext cx="120681" cy="133649"/>
              <a:chOff x="5240430" y="5628657"/>
              <a:chExt cx="647556" cy="717142"/>
            </a:xfrm>
            <a:scene3d>
              <a:camera prst="isometricOffAxis1Right">
                <a:rot lat="0" lon="18600000" rev="4200000"/>
              </a:camera>
              <a:lightRig rig="threePt" dir="t"/>
            </a:scene3d>
          </p:grpSpPr>
          <p:sp>
            <p:nvSpPr>
              <p:cNvPr id="1136" name="Freeform 1135">
                <a:extLst>
                  <a:ext uri="{FF2B5EF4-FFF2-40B4-BE49-F238E27FC236}">
                    <a16:creationId xmlns:a16="http://schemas.microsoft.com/office/drawing/2014/main" id="{F8206B79-88EA-5564-CDB4-E5038A9BEB3A}"/>
                  </a:ext>
                </a:extLst>
              </p:cNvPr>
              <p:cNvSpPr/>
              <p:nvPr/>
            </p:nvSpPr>
            <p:spPr>
              <a:xfrm rot="18963523" flipH="1">
                <a:off x="5306055" y="5648934"/>
                <a:ext cx="581931" cy="598890"/>
              </a:xfrm>
              <a:custGeom>
                <a:avLst/>
                <a:gdLst>
                  <a:gd name="connsiteX0" fmla="*/ 87394 w 581931"/>
                  <a:gd name="connsiteY0" fmla="*/ 41906 h 598890"/>
                  <a:gd name="connsiteX1" fmla="*/ 49 w 581931"/>
                  <a:gd name="connsiteY1" fmla="*/ 239838 h 598890"/>
                  <a:gd name="connsiteX2" fmla="*/ 126525 w 581931"/>
                  <a:gd name="connsiteY2" fmla="*/ 486720 h 598890"/>
                  <a:gd name="connsiteX3" fmla="*/ 193773 w 581931"/>
                  <a:gd name="connsiteY3" fmla="*/ 521084 h 598890"/>
                  <a:gd name="connsiteX4" fmla="*/ 229707 w 581931"/>
                  <a:gd name="connsiteY4" fmla="*/ 528544 h 598890"/>
                  <a:gd name="connsiteX5" fmla="*/ 245672 w 581931"/>
                  <a:gd name="connsiteY5" fmla="*/ 507923 h 598890"/>
                  <a:gd name="connsiteX6" fmla="*/ 268452 w 581931"/>
                  <a:gd name="connsiteY6" fmla="*/ 504028 h 598890"/>
                  <a:gd name="connsiteX7" fmla="*/ 280121 w 581931"/>
                  <a:gd name="connsiteY7" fmla="*/ 520537 h 598890"/>
                  <a:gd name="connsiteX8" fmla="*/ 280121 w 581931"/>
                  <a:gd name="connsiteY8" fmla="*/ 598890 h 598890"/>
                  <a:gd name="connsiteX9" fmla="*/ 300608 w 581931"/>
                  <a:gd name="connsiteY9" fmla="*/ 588390 h 598890"/>
                  <a:gd name="connsiteX10" fmla="*/ 302272 w 581931"/>
                  <a:gd name="connsiteY10" fmla="*/ 546709 h 598890"/>
                  <a:gd name="connsiteX11" fmla="*/ 325534 w 581931"/>
                  <a:gd name="connsiteY11" fmla="*/ 570949 h 598890"/>
                  <a:gd name="connsiteX12" fmla="*/ 326875 w 581931"/>
                  <a:gd name="connsiteY12" fmla="*/ 537344 h 598890"/>
                  <a:gd name="connsiteX13" fmla="*/ 351051 w 581931"/>
                  <a:gd name="connsiteY13" fmla="*/ 562535 h 598890"/>
                  <a:gd name="connsiteX14" fmla="*/ 355196 w 581931"/>
                  <a:gd name="connsiteY14" fmla="*/ 560410 h 598890"/>
                  <a:gd name="connsiteX15" fmla="*/ 356597 w 581931"/>
                  <a:gd name="connsiteY15" fmla="*/ 525322 h 598890"/>
                  <a:gd name="connsiteX16" fmla="*/ 378706 w 581931"/>
                  <a:gd name="connsiteY16" fmla="*/ 548361 h 598890"/>
                  <a:gd name="connsiteX17" fmla="*/ 581931 w 581931"/>
                  <a:gd name="connsiteY17" fmla="*/ 444199 h 598890"/>
                  <a:gd name="connsiteX18" fmla="*/ 417864 w 581931"/>
                  <a:gd name="connsiteY18" fmla="*/ 444199 h 598890"/>
                  <a:gd name="connsiteX19" fmla="*/ 384111 w 581931"/>
                  <a:gd name="connsiteY19" fmla="*/ 461499 h 598890"/>
                  <a:gd name="connsiteX20" fmla="*/ 377748 w 581931"/>
                  <a:gd name="connsiteY20" fmla="*/ 449340 h 598890"/>
                  <a:gd name="connsiteX21" fmla="*/ 161363 w 581931"/>
                  <a:gd name="connsiteY21" fmla="*/ 432431 h 598890"/>
                  <a:gd name="connsiteX22" fmla="*/ 64464 w 581931"/>
                  <a:gd name="connsiteY22" fmla="*/ 243216 h 598890"/>
                  <a:gd name="connsiteX23" fmla="*/ 176822 w 581931"/>
                  <a:gd name="connsiteY23" fmla="*/ 57601 h 598890"/>
                  <a:gd name="connsiteX24" fmla="*/ 147873 w 581931"/>
                  <a:gd name="connsiteY24" fmla="*/ 0 h 598890"/>
                  <a:gd name="connsiteX25" fmla="*/ 87394 w 581931"/>
                  <a:gd name="connsiteY25" fmla="*/ 41906 h 598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81931" h="598890">
                    <a:moveTo>
                      <a:pt x="87394" y="41906"/>
                    </a:moveTo>
                    <a:cubicBezTo>
                      <a:pt x="33714" y="91519"/>
                      <a:pt x="1478" y="162561"/>
                      <a:pt x="49" y="239838"/>
                    </a:cubicBezTo>
                    <a:cubicBezTo>
                      <a:pt x="-1760" y="337658"/>
                      <a:pt x="46105" y="431092"/>
                      <a:pt x="126525" y="486720"/>
                    </a:cubicBezTo>
                    <a:cubicBezTo>
                      <a:pt x="147723" y="501383"/>
                      <a:pt x="170360" y="512852"/>
                      <a:pt x="193773" y="521084"/>
                    </a:cubicBezTo>
                    <a:lnTo>
                      <a:pt x="229707" y="528544"/>
                    </a:lnTo>
                    <a:lnTo>
                      <a:pt x="245672" y="507923"/>
                    </a:lnTo>
                    <a:cubicBezTo>
                      <a:pt x="253210" y="502807"/>
                      <a:pt x="261399" y="501104"/>
                      <a:pt x="268452" y="504028"/>
                    </a:cubicBezTo>
                    <a:lnTo>
                      <a:pt x="280121" y="520537"/>
                    </a:lnTo>
                    <a:lnTo>
                      <a:pt x="280121" y="598890"/>
                    </a:lnTo>
                    <a:lnTo>
                      <a:pt x="300608" y="588390"/>
                    </a:lnTo>
                    <a:lnTo>
                      <a:pt x="302272" y="546709"/>
                    </a:lnTo>
                    <a:lnTo>
                      <a:pt x="325534" y="570949"/>
                    </a:lnTo>
                    <a:lnTo>
                      <a:pt x="326875" y="537344"/>
                    </a:lnTo>
                    <a:lnTo>
                      <a:pt x="351051" y="562535"/>
                    </a:lnTo>
                    <a:lnTo>
                      <a:pt x="355196" y="560410"/>
                    </a:lnTo>
                    <a:lnTo>
                      <a:pt x="356597" y="525322"/>
                    </a:lnTo>
                    <a:lnTo>
                      <a:pt x="378706" y="548361"/>
                    </a:lnTo>
                    <a:lnTo>
                      <a:pt x="581931" y="444199"/>
                    </a:lnTo>
                    <a:lnTo>
                      <a:pt x="417864" y="444199"/>
                    </a:lnTo>
                    <a:lnTo>
                      <a:pt x="384111" y="461499"/>
                    </a:lnTo>
                    <a:lnTo>
                      <a:pt x="377748" y="449340"/>
                    </a:lnTo>
                    <a:cubicBezTo>
                      <a:pt x="309761" y="485078"/>
                      <a:pt x="226665" y="478585"/>
                      <a:pt x="161363" y="432431"/>
                    </a:cubicBezTo>
                    <a:cubicBezTo>
                      <a:pt x="100402" y="389346"/>
                      <a:pt x="63822" y="317915"/>
                      <a:pt x="64464" y="243216"/>
                    </a:cubicBezTo>
                    <a:cubicBezTo>
                      <a:pt x="65150" y="163302"/>
                      <a:pt x="108284" y="92046"/>
                      <a:pt x="176822" y="57601"/>
                    </a:cubicBezTo>
                    <a:lnTo>
                      <a:pt x="147873" y="0"/>
                    </a:lnTo>
                    <a:cubicBezTo>
                      <a:pt x="125562" y="11212"/>
                      <a:pt x="105286" y="25368"/>
                      <a:pt x="87394" y="4190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0">
                <a:solidFill>
                  <a:schemeClr val="tx1">
                    <a:lumMod val="50000"/>
                    <a:lumOff val="50000"/>
                  </a:schemeClr>
                </a:solidFill>
              </a:ln>
              <a:sp3d extrusionH="127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7" name="Freeform 1136">
                <a:extLst>
                  <a:ext uri="{FF2B5EF4-FFF2-40B4-BE49-F238E27FC236}">
                    <a16:creationId xmlns:a16="http://schemas.microsoft.com/office/drawing/2014/main" id="{5FAF5AEA-5607-BCF8-2EC2-4C0A5A1E2697}"/>
                  </a:ext>
                </a:extLst>
              </p:cNvPr>
              <p:cNvSpPr/>
              <p:nvPr/>
            </p:nvSpPr>
            <p:spPr>
              <a:xfrm rot="10800000">
                <a:off x="5240430" y="5628657"/>
                <a:ext cx="483748" cy="717142"/>
              </a:xfrm>
              <a:custGeom>
                <a:avLst/>
                <a:gdLst>
                  <a:gd name="connsiteX0" fmla="*/ 205877 w 483748"/>
                  <a:gd name="connsiteY0" fmla="*/ 717105 h 717142"/>
                  <a:gd name="connsiteX1" fmla="*/ 206938 w 483748"/>
                  <a:gd name="connsiteY1" fmla="*/ 652647 h 717142"/>
                  <a:gd name="connsiteX2" fmla="*/ 390136 w 483748"/>
                  <a:gd name="connsiteY2" fmla="*/ 550200 h 717142"/>
                  <a:gd name="connsiteX3" fmla="*/ 391863 w 483748"/>
                  <a:gd name="connsiteY3" fmla="*/ 340310 h 717142"/>
                  <a:gd name="connsiteX4" fmla="*/ 265166 w 483748"/>
                  <a:gd name="connsiteY4" fmla="*/ 242171 h 717142"/>
                  <a:gd name="connsiteX5" fmla="*/ 227851 w 483748"/>
                  <a:gd name="connsiteY5" fmla="*/ 237194 h 717142"/>
                  <a:gd name="connsiteX6" fmla="*/ 0 w 483748"/>
                  <a:gd name="connsiteY6" fmla="*/ 237194 h 717142"/>
                  <a:gd name="connsiteX7" fmla="*/ 0 w 483748"/>
                  <a:gd name="connsiteY7" fmla="*/ 77347 h 717142"/>
                  <a:gd name="connsiteX8" fmla="*/ 77347 w 483748"/>
                  <a:gd name="connsiteY8" fmla="*/ 0 h 717142"/>
                  <a:gd name="connsiteX9" fmla="*/ 290163 w 483748"/>
                  <a:gd name="connsiteY9" fmla="*/ 0 h 717142"/>
                  <a:gd name="connsiteX10" fmla="*/ 367510 w 483748"/>
                  <a:gd name="connsiteY10" fmla="*/ 77347 h 717142"/>
                  <a:gd name="connsiteX11" fmla="*/ 367510 w 483748"/>
                  <a:gd name="connsiteY11" fmla="*/ 222660 h 717142"/>
                  <a:gd name="connsiteX12" fmla="*/ 404053 w 483748"/>
                  <a:gd name="connsiteY12" fmla="*/ 250831 h 717142"/>
                  <a:gd name="connsiteX13" fmla="*/ 447869 w 483748"/>
                  <a:gd name="connsiteY13" fmla="*/ 308383 h 717142"/>
                  <a:gd name="connsiteX14" fmla="*/ 445609 w 483748"/>
                  <a:gd name="connsiteY14" fmla="*/ 583044 h 717142"/>
                  <a:gd name="connsiteX15" fmla="*/ 205877 w 483748"/>
                  <a:gd name="connsiteY15" fmla="*/ 717105 h 717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3748" h="717142">
                    <a:moveTo>
                      <a:pt x="205877" y="717105"/>
                    </a:moveTo>
                    <a:lnTo>
                      <a:pt x="206938" y="652647"/>
                    </a:lnTo>
                    <a:cubicBezTo>
                      <a:pt x="281972" y="653882"/>
                      <a:pt x="351904" y="614775"/>
                      <a:pt x="390136" y="550200"/>
                    </a:cubicBezTo>
                    <a:cubicBezTo>
                      <a:pt x="428369" y="485625"/>
                      <a:pt x="429028" y="405505"/>
                      <a:pt x="391863" y="340310"/>
                    </a:cubicBezTo>
                    <a:cubicBezTo>
                      <a:pt x="363989" y="291414"/>
                      <a:pt x="318052" y="256548"/>
                      <a:pt x="265166" y="242171"/>
                    </a:cubicBezTo>
                    <a:lnTo>
                      <a:pt x="227851" y="237194"/>
                    </a:lnTo>
                    <a:lnTo>
                      <a:pt x="0" y="237194"/>
                    </a:lnTo>
                    <a:lnTo>
                      <a:pt x="0" y="77347"/>
                    </a:lnTo>
                    <a:cubicBezTo>
                      <a:pt x="0" y="34629"/>
                      <a:pt x="34629" y="0"/>
                      <a:pt x="77347" y="0"/>
                    </a:cubicBezTo>
                    <a:lnTo>
                      <a:pt x="290163" y="0"/>
                    </a:lnTo>
                    <a:cubicBezTo>
                      <a:pt x="332881" y="0"/>
                      <a:pt x="367510" y="34629"/>
                      <a:pt x="367510" y="77347"/>
                    </a:cubicBezTo>
                    <a:lnTo>
                      <a:pt x="367510" y="222660"/>
                    </a:lnTo>
                    <a:lnTo>
                      <a:pt x="404053" y="250831"/>
                    </a:lnTo>
                    <a:cubicBezTo>
                      <a:pt x="420926" y="267766"/>
                      <a:pt x="435711" y="287055"/>
                      <a:pt x="447869" y="308383"/>
                    </a:cubicBezTo>
                    <a:cubicBezTo>
                      <a:pt x="496503" y="393697"/>
                      <a:pt x="495641" y="498542"/>
                      <a:pt x="445609" y="583044"/>
                    </a:cubicBezTo>
                    <a:cubicBezTo>
                      <a:pt x="395578" y="667546"/>
                      <a:pt x="304066" y="718721"/>
                      <a:pt x="205877" y="71710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0">
                <a:solidFill>
                  <a:schemeClr val="tx1">
                    <a:lumMod val="50000"/>
                    <a:lumOff val="50000"/>
                  </a:schemeClr>
                </a:solidFill>
              </a:ln>
              <a:sp3d extrusionH="127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39" name="Straight Connector 1138">
              <a:extLst>
                <a:ext uri="{FF2B5EF4-FFF2-40B4-BE49-F238E27FC236}">
                  <a16:creationId xmlns:a16="http://schemas.microsoft.com/office/drawing/2014/main" id="{FF98B120-1943-D354-9E5D-2CC21CB28A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5183" y="2790724"/>
              <a:ext cx="144793" cy="80199"/>
            </a:xfrm>
            <a:prstGeom prst="line">
              <a:avLst/>
            </a:prstGeom>
            <a:ln w="15875">
              <a:solidFill>
                <a:srgbClr val="CFC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1" name="Straight Connector 1140">
              <a:extLst>
                <a:ext uri="{FF2B5EF4-FFF2-40B4-BE49-F238E27FC236}">
                  <a16:creationId xmlns:a16="http://schemas.microsoft.com/office/drawing/2014/main" id="{E1413EED-6E96-E758-8286-D33DE0393E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60751" y="2779690"/>
              <a:ext cx="144793" cy="80199"/>
            </a:xfrm>
            <a:prstGeom prst="line">
              <a:avLst/>
            </a:prstGeom>
            <a:ln w="15875">
              <a:solidFill>
                <a:srgbClr val="8484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2" name="Freeform 1141">
              <a:extLst>
                <a:ext uri="{FF2B5EF4-FFF2-40B4-BE49-F238E27FC236}">
                  <a16:creationId xmlns:a16="http://schemas.microsoft.com/office/drawing/2014/main" id="{7D3921A8-2750-7FC6-EB7C-5DCAC77148FA}"/>
                </a:ext>
              </a:extLst>
            </p:cNvPr>
            <p:cNvSpPr/>
            <p:nvPr/>
          </p:nvSpPr>
          <p:spPr>
            <a:xfrm>
              <a:off x="4327525" y="2679791"/>
              <a:ext cx="142875" cy="142784"/>
            </a:xfrm>
            <a:custGeom>
              <a:avLst/>
              <a:gdLst>
                <a:gd name="connsiteX0" fmla="*/ 0 w 142875"/>
                <a:gd name="connsiteY0" fmla="*/ 22134 h 142784"/>
                <a:gd name="connsiteX1" fmla="*/ 60325 w 142875"/>
                <a:gd name="connsiteY1" fmla="*/ 3084 h 142784"/>
                <a:gd name="connsiteX2" fmla="*/ 107950 w 142875"/>
                <a:gd name="connsiteY2" fmla="*/ 79284 h 142784"/>
                <a:gd name="connsiteX3" fmla="*/ 142875 w 142875"/>
                <a:gd name="connsiteY3" fmla="*/ 142784 h 14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784" extrusionOk="0">
                  <a:moveTo>
                    <a:pt x="0" y="22134"/>
                  </a:moveTo>
                  <a:cubicBezTo>
                    <a:pt x="17046" y="5305"/>
                    <a:pt x="39980" y="-5558"/>
                    <a:pt x="60325" y="3084"/>
                  </a:cubicBezTo>
                  <a:cubicBezTo>
                    <a:pt x="80461" y="13060"/>
                    <a:pt x="87589" y="56211"/>
                    <a:pt x="107950" y="79284"/>
                  </a:cubicBezTo>
                  <a:cubicBezTo>
                    <a:pt x="118164" y="106028"/>
                    <a:pt x="131391" y="127650"/>
                    <a:pt x="142875" y="142784"/>
                  </a:cubicBez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142875"/>
                        <a:gd name="connsiteY0" fmla="*/ 22134 h 142784"/>
                        <a:gd name="connsiteX1" fmla="*/ 60325 w 142875"/>
                        <a:gd name="connsiteY1" fmla="*/ 3084 h 142784"/>
                        <a:gd name="connsiteX2" fmla="*/ 107950 w 142875"/>
                        <a:gd name="connsiteY2" fmla="*/ 79284 h 142784"/>
                        <a:gd name="connsiteX3" fmla="*/ 142875 w 142875"/>
                        <a:gd name="connsiteY3" fmla="*/ 142784 h 1427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2875" h="142784">
                          <a:moveTo>
                            <a:pt x="0" y="22134"/>
                          </a:moveTo>
                          <a:cubicBezTo>
                            <a:pt x="21166" y="7846"/>
                            <a:pt x="42333" y="-6441"/>
                            <a:pt x="60325" y="3084"/>
                          </a:cubicBezTo>
                          <a:cubicBezTo>
                            <a:pt x="78317" y="12609"/>
                            <a:pt x="94192" y="56001"/>
                            <a:pt x="107950" y="79284"/>
                          </a:cubicBezTo>
                          <a:cubicBezTo>
                            <a:pt x="121708" y="102567"/>
                            <a:pt x="132291" y="122675"/>
                            <a:pt x="142875" y="142784"/>
                          </a:cubicBez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27" name="Group 1126">
              <a:extLst>
                <a:ext uri="{FF2B5EF4-FFF2-40B4-BE49-F238E27FC236}">
                  <a16:creationId xmlns:a16="http://schemas.microsoft.com/office/drawing/2014/main" id="{A129DBAA-1A48-E1C2-C68D-4622B27E200D}"/>
                </a:ext>
              </a:extLst>
            </p:cNvPr>
            <p:cNvGrpSpPr/>
            <p:nvPr/>
          </p:nvGrpSpPr>
          <p:grpSpPr>
            <a:xfrm rot="9550595">
              <a:off x="4443684" y="2805587"/>
              <a:ext cx="120681" cy="133649"/>
              <a:chOff x="5240430" y="5628657"/>
              <a:chExt cx="647556" cy="717142"/>
            </a:xfrm>
            <a:scene3d>
              <a:camera prst="isometricOffAxis2Right">
                <a:rot lat="1445916" lon="18847624" rev="1073248"/>
              </a:camera>
              <a:lightRig rig="threePt" dir="t"/>
            </a:scene3d>
          </p:grpSpPr>
          <p:sp>
            <p:nvSpPr>
              <p:cNvPr id="1128" name="Freeform 1127">
                <a:extLst>
                  <a:ext uri="{FF2B5EF4-FFF2-40B4-BE49-F238E27FC236}">
                    <a16:creationId xmlns:a16="http://schemas.microsoft.com/office/drawing/2014/main" id="{21C6BA3A-93FC-CF5F-846C-C28F1AECE14D}"/>
                  </a:ext>
                </a:extLst>
              </p:cNvPr>
              <p:cNvSpPr/>
              <p:nvPr/>
            </p:nvSpPr>
            <p:spPr>
              <a:xfrm rot="18963523" flipH="1">
                <a:off x="5306055" y="5648934"/>
                <a:ext cx="581931" cy="598890"/>
              </a:xfrm>
              <a:custGeom>
                <a:avLst/>
                <a:gdLst>
                  <a:gd name="connsiteX0" fmla="*/ 87394 w 581931"/>
                  <a:gd name="connsiteY0" fmla="*/ 41906 h 598890"/>
                  <a:gd name="connsiteX1" fmla="*/ 49 w 581931"/>
                  <a:gd name="connsiteY1" fmla="*/ 239838 h 598890"/>
                  <a:gd name="connsiteX2" fmla="*/ 126525 w 581931"/>
                  <a:gd name="connsiteY2" fmla="*/ 486720 h 598890"/>
                  <a:gd name="connsiteX3" fmla="*/ 193773 w 581931"/>
                  <a:gd name="connsiteY3" fmla="*/ 521084 h 598890"/>
                  <a:gd name="connsiteX4" fmla="*/ 229707 w 581931"/>
                  <a:gd name="connsiteY4" fmla="*/ 528544 h 598890"/>
                  <a:gd name="connsiteX5" fmla="*/ 245672 w 581931"/>
                  <a:gd name="connsiteY5" fmla="*/ 507923 h 598890"/>
                  <a:gd name="connsiteX6" fmla="*/ 268452 w 581931"/>
                  <a:gd name="connsiteY6" fmla="*/ 504028 h 598890"/>
                  <a:gd name="connsiteX7" fmla="*/ 280121 w 581931"/>
                  <a:gd name="connsiteY7" fmla="*/ 520537 h 598890"/>
                  <a:gd name="connsiteX8" fmla="*/ 280121 w 581931"/>
                  <a:gd name="connsiteY8" fmla="*/ 598890 h 598890"/>
                  <a:gd name="connsiteX9" fmla="*/ 300608 w 581931"/>
                  <a:gd name="connsiteY9" fmla="*/ 588390 h 598890"/>
                  <a:gd name="connsiteX10" fmla="*/ 302272 w 581931"/>
                  <a:gd name="connsiteY10" fmla="*/ 546709 h 598890"/>
                  <a:gd name="connsiteX11" fmla="*/ 325534 w 581931"/>
                  <a:gd name="connsiteY11" fmla="*/ 570949 h 598890"/>
                  <a:gd name="connsiteX12" fmla="*/ 326875 w 581931"/>
                  <a:gd name="connsiteY12" fmla="*/ 537344 h 598890"/>
                  <a:gd name="connsiteX13" fmla="*/ 351051 w 581931"/>
                  <a:gd name="connsiteY13" fmla="*/ 562535 h 598890"/>
                  <a:gd name="connsiteX14" fmla="*/ 355196 w 581931"/>
                  <a:gd name="connsiteY14" fmla="*/ 560410 h 598890"/>
                  <a:gd name="connsiteX15" fmla="*/ 356597 w 581931"/>
                  <a:gd name="connsiteY15" fmla="*/ 525322 h 598890"/>
                  <a:gd name="connsiteX16" fmla="*/ 378706 w 581931"/>
                  <a:gd name="connsiteY16" fmla="*/ 548361 h 598890"/>
                  <a:gd name="connsiteX17" fmla="*/ 581931 w 581931"/>
                  <a:gd name="connsiteY17" fmla="*/ 444199 h 598890"/>
                  <a:gd name="connsiteX18" fmla="*/ 417864 w 581931"/>
                  <a:gd name="connsiteY18" fmla="*/ 444199 h 598890"/>
                  <a:gd name="connsiteX19" fmla="*/ 384111 w 581931"/>
                  <a:gd name="connsiteY19" fmla="*/ 461499 h 598890"/>
                  <a:gd name="connsiteX20" fmla="*/ 377748 w 581931"/>
                  <a:gd name="connsiteY20" fmla="*/ 449340 h 598890"/>
                  <a:gd name="connsiteX21" fmla="*/ 161363 w 581931"/>
                  <a:gd name="connsiteY21" fmla="*/ 432431 h 598890"/>
                  <a:gd name="connsiteX22" fmla="*/ 64464 w 581931"/>
                  <a:gd name="connsiteY22" fmla="*/ 243216 h 598890"/>
                  <a:gd name="connsiteX23" fmla="*/ 176822 w 581931"/>
                  <a:gd name="connsiteY23" fmla="*/ 57601 h 598890"/>
                  <a:gd name="connsiteX24" fmla="*/ 147873 w 581931"/>
                  <a:gd name="connsiteY24" fmla="*/ 0 h 598890"/>
                  <a:gd name="connsiteX25" fmla="*/ 87394 w 581931"/>
                  <a:gd name="connsiteY25" fmla="*/ 41906 h 598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81931" h="598890">
                    <a:moveTo>
                      <a:pt x="87394" y="41906"/>
                    </a:moveTo>
                    <a:cubicBezTo>
                      <a:pt x="33714" y="91519"/>
                      <a:pt x="1478" y="162561"/>
                      <a:pt x="49" y="239838"/>
                    </a:cubicBezTo>
                    <a:cubicBezTo>
                      <a:pt x="-1760" y="337658"/>
                      <a:pt x="46105" y="431092"/>
                      <a:pt x="126525" y="486720"/>
                    </a:cubicBezTo>
                    <a:cubicBezTo>
                      <a:pt x="147723" y="501383"/>
                      <a:pt x="170360" y="512852"/>
                      <a:pt x="193773" y="521084"/>
                    </a:cubicBezTo>
                    <a:lnTo>
                      <a:pt x="229707" y="528544"/>
                    </a:lnTo>
                    <a:lnTo>
                      <a:pt x="245672" y="507923"/>
                    </a:lnTo>
                    <a:cubicBezTo>
                      <a:pt x="253210" y="502807"/>
                      <a:pt x="261399" y="501104"/>
                      <a:pt x="268452" y="504028"/>
                    </a:cubicBezTo>
                    <a:lnTo>
                      <a:pt x="280121" y="520537"/>
                    </a:lnTo>
                    <a:lnTo>
                      <a:pt x="280121" y="598890"/>
                    </a:lnTo>
                    <a:lnTo>
                      <a:pt x="300608" y="588390"/>
                    </a:lnTo>
                    <a:lnTo>
                      <a:pt x="302272" y="546709"/>
                    </a:lnTo>
                    <a:lnTo>
                      <a:pt x="325534" y="570949"/>
                    </a:lnTo>
                    <a:lnTo>
                      <a:pt x="326875" y="537344"/>
                    </a:lnTo>
                    <a:lnTo>
                      <a:pt x="351051" y="562535"/>
                    </a:lnTo>
                    <a:lnTo>
                      <a:pt x="355196" y="560410"/>
                    </a:lnTo>
                    <a:lnTo>
                      <a:pt x="356597" y="525322"/>
                    </a:lnTo>
                    <a:lnTo>
                      <a:pt x="378706" y="548361"/>
                    </a:lnTo>
                    <a:lnTo>
                      <a:pt x="581931" y="444199"/>
                    </a:lnTo>
                    <a:lnTo>
                      <a:pt x="417864" y="444199"/>
                    </a:lnTo>
                    <a:lnTo>
                      <a:pt x="384111" y="461499"/>
                    </a:lnTo>
                    <a:lnTo>
                      <a:pt x="377748" y="449340"/>
                    </a:lnTo>
                    <a:cubicBezTo>
                      <a:pt x="309761" y="485078"/>
                      <a:pt x="226665" y="478585"/>
                      <a:pt x="161363" y="432431"/>
                    </a:cubicBezTo>
                    <a:cubicBezTo>
                      <a:pt x="100402" y="389346"/>
                      <a:pt x="63822" y="317915"/>
                      <a:pt x="64464" y="243216"/>
                    </a:cubicBezTo>
                    <a:cubicBezTo>
                      <a:pt x="65150" y="163302"/>
                      <a:pt x="108284" y="92046"/>
                      <a:pt x="176822" y="57601"/>
                    </a:cubicBezTo>
                    <a:lnTo>
                      <a:pt x="147873" y="0"/>
                    </a:lnTo>
                    <a:cubicBezTo>
                      <a:pt x="125562" y="11212"/>
                      <a:pt x="105286" y="25368"/>
                      <a:pt x="87394" y="4190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0">
                <a:solidFill>
                  <a:schemeClr val="tx1">
                    <a:lumMod val="50000"/>
                    <a:lumOff val="50000"/>
                  </a:schemeClr>
                </a:solidFill>
              </a:ln>
              <a:sp3d extrusionH="127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9" name="Freeform 1128">
                <a:extLst>
                  <a:ext uri="{FF2B5EF4-FFF2-40B4-BE49-F238E27FC236}">
                    <a16:creationId xmlns:a16="http://schemas.microsoft.com/office/drawing/2014/main" id="{4C3A54D4-6B4B-697F-1A2E-054ED6C4BC8F}"/>
                  </a:ext>
                </a:extLst>
              </p:cNvPr>
              <p:cNvSpPr/>
              <p:nvPr/>
            </p:nvSpPr>
            <p:spPr>
              <a:xfrm rot="10800000">
                <a:off x="5240430" y="5628657"/>
                <a:ext cx="483748" cy="717142"/>
              </a:xfrm>
              <a:custGeom>
                <a:avLst/>
                <a:gdLst>
                  <a:gd name="connsiteX0" fmla="*/ 205877 w 483748"/>
                  <a:gd name="connsiteY0" fmla="*/ 717105 h 717142"/>
                  <a:gd name="connsiteX1" fmla="*/ 206938 w 483748"/>
                  <a:gd name="connsiteY1" fmla="*/ 652647 h 717142"/>
                  <a:gd name="connsiteX2" fmla="*/ 390136 w 483748"/>
                  <a:gd name="connsiteY2" fmla="*/ 550200 h 717142"/>
                  <a:gd name="connsiteX3" fmla="*/ 391863 w 483748"/>
                  <a:gd name="connsiteY3" fmla="*/ 340310 h 717142"/>
                  <a:gd name="connsiteX4" fmla="*/ 265166 w 483748"/>
                  <a:gd name="connsiteY4" fmla="*/ 242171 h 717142"/>
                  <a:gd name="connsiteX5" fmla="*/ 227851 w 483748"/>
                  <a:gd name="connsiteY5" fmla="*/ 237194 h 717142"/>
                  <a:gd name="connsiteX6" fmla="*/ 0 w 483748"/>
                  <a:gd name="connsiteY6" fmla="*/ 237194 h 717142"/>
                  <a:gd name="connsiteX7" fmla="*/ 0 w 483748"/>
                  <a:gd name="connsiteY7" fmla="*/ 77347 h 717142"/>
                  <a:gd name="connsiteX8" fmla="*/ 77347 w 483748"/>
                  <a:gd name="connsiteY8" fmla="*/ 0 h 717142"/>
                  <a:gd name="connsiteX9" fmla="*/ 290163 w 483748"/>
                  <a:gd name="connsiteY9" fmla="*/ 0 h 717142"/>
                  <a:gd name="connsiteX10" fmla="*/ 367510 w 483748"/>
                  <a:gd name="connsiteY10" fmla="*/ 77347 h 717142"/>
                  <a:gd name="connsiteX11" fmla="*/ 367510 w 483748"/>
                  <a:gd name="connsiteY11" fmla="*/ 222660 h 717142"/>
                  <a:gd name="connsiteX12" fmla="*/ 404053 w 483748"/>
                  <a:gd name="connsiteY12" fmla="*/ 250831 h 717142"/>
                  <a:gd name="connsiteX13" fmla="*/ 447869 w 483748"/>
                  <a:gd name="connsiteY13" fmla="*/ 308383 h 717142"/>
                  <a:gd name="connsiteX14" fmla="*/ 445609 w 483748"/>
                  <a:gd name="connsiteY14" fmla="*/ 583044 h 717142"/>
                  <a:gd name="connsiteX15" fmla="*/ 205877 w 483748"/>
                  <a:gd name="connsiteY15" fmla="*/ 717105 h 717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3748" h="717142">
                    <a:moveTo>
                      <a:pt x="205877" y="717105"/>
                    </a:moveTo>
                    <a:lnTo>
                      <a:pt x="206938" y="652647"/>
                    </a:lnTo>
                    <a:cubicBezTo>
                      <a:pt x="281972" y="653882"/>
                      <a:pt x="351904" y="614775"/>
                      <a:pt x="390136" y="550200"/>
                    </a:cubicBezTo>
                    <a:cubicBezTo>
                      <a:pt x="428369" y="485625"/>
                      <a:pt x="429028" y="405505"/>
                      <a:pt x="391863" y="340310"/>
                    </a:cubicBezTo>
                    <a:cubicBezTo>
                      <a:pt x="363989" y="291414"/>
                      <a:pt x="318052" y="256548"/>
                      <a:pt x="265166" y="242171"/>
                    </a:cubicBezTo>
                    <a:lnTo>
                      <a:pt x="227851" y="237194"/>
                    </a:lnTo>
                    <a:lnTo>
                      <a:pt x="0" y="237194"/>
                    </a:lnTo>
                    <a:lnTo>
                      <a:pt x="0" y="77347"/>
                    </a:lnTo>
                    <a:cubicBezTo>
                      <a:pt x="0" y="34629"/>
                      <a:pt x="34629" y="0"/>
                      <a:pt x="77347" y="0"/>
                    </a:cubicBezTo>
                    <a:lnTo>
                      <a:pt x="290163" y="0"/>
                    </a:lnTo>
                    <a:cubicBezTo>
                      <a:pt x="332881" y="0"/>
                      <a:pt x="367510" y="34629"/>
                      <a:pt x="367510" y="77347"/>
                    </a:cubicBezTo>
                    <a:lnTo>
                      <a:pt x="367510" y="222660"/>
                    </a:lnTo>
                    <a:lnTo>
                      <a:pt x="404053" y="250831"/>
                    </a:lnTo>
                    <a:cubicBezTo>
                      <a:pt x="420926" y="267766"/>
                      <a:pt x="435711" y="287055"/>
                      <a:pt x="447869" y="308383"/>
                    </a:cubicBezTo>
                    <a:cubicBezTo>
                      <a:pt x="496503" y="393697"/>
                      <a:pt x="495641" y="498542"/>
                      <a:pt x="445609" y="583044"/>
                    </a:cubicBezTo>
                    <a:cubicBezTo>
                      <a:pt x="395578" y="667546"/>
                      <a:pt x="304066" y="718721"/>
                      <a:pt x="205877" y="71710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0">
                <a:solidFill>
                  <a:schemeClr val="tx1">
                    <a:lumMod val="50000"/>
                    <a:lumOff val="50000"/>
                  </a:schemeClr>
                </a:solidFill>
              </a:ln>
              <a:sp3d extrusionH="127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134" name="Freeform 1133">
              <a:extLst>
                <a:ext uri="{FF2B5EF4-FFF2-40B4-BE49-F238E27FC236}">
                  <a16:creationId xmlns:a16="http://schemas.microsoft.com/office/drawing/2014/main" id="{0D0160B4-561C-4357-6520-FFDA892FFCAD}"/>
                </a:ext>
              </a:extLst>
            </p:cNvPr>
            <p:cNvSpPr/>
            <p:nvPr/>
          </p:nvSpPr>
          <p:spPr>
            <a:xfrm rot="11688426">
              <a:off x="4377852" y="2842055"/>
              <a:ext cx="146514" cy="110255"/>
            </a:xfrm>
            <a:custGeom>
              <a:avLst/>
              <a:gdLst>
                <a:gd name="connsiteX0" fmla="*/ 61861 w 61880"/>
                <a:gd name="connsiteY0" fmla="*/ 2613 h 53740"/>
                <a:gd name="connsiteX1" fmla="*/ 11061 w 61880"/>
                <a:gd name="connsiteY1" fmla="*/ 12138 h 53740"/>
                <a:gd name="connsiteX2" fmla="*/ 4711 w 61880"/>
                <a:gd name="connsiteY2" fmla="*/ 53413 h 53740"/>
                <a:gd name="connsiteX3" fmla="*/ 61861 w 61880"/>
                <a:gd name="connsiteY3" fmla="*/ 2613 h 5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880" h="53740">
                  <a:moveTo>
                    <a:pt x="61861" y="2613"/>
                  </a:moveTo>
                  <a:cubicBezTo>
                    <a:pt x="62919" y="-4266"/>
                    <a:pt x="20586" y="3671"/>
                    <a:pt x="11061" y="12138"/>
                  </a:cubicBezTo>
                  <a:cubicBezTo>
                    <a:pt x="1536" y="20605"/>
                    <a:pt x="-4814" y="48650"/>
                    <a:pt x="4711" y="53413"/>
                  </a:cubicBezTo>
                  <a:cubicBezTo>
                    <a:pt x="14236" y="58176"/>
                    <a:pt x="60803" y="9492"/>
                    <a:pt x="61861" y="2613"/>
                  </a:cubicBezTo>
                  <a:close/>
                </a:path>
              </a:pathLst>
            </a:custGeom>
            <a:solidFill>
              <a:srgbClr val="D993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9" name="Group 1218">
            <a:extLst>
              <a:ext uri="{FF2B5EF4-FFF2-40B4-BE49-F238E27FC236}">
                <a16:creationId xmlns:a16="http://schemas.microsoft.com/office/drawing/2014/main" id="{1D3BAD9F-5A5D-FADF-E453-A153545B27DC}"/>
              </a:ext>
            </a:extLst>
          </p:cNvPr>
          <p:cNvGrpSpPr/>
          <p:nvPr/>
        </p:nvGrpSpPr>
        <p:grpSpPr>
          <a:xfrm>
            <a:off x="5162226" y="4457460"/>
            <a:ext cx="808726" cy="1625045"/>
            <a:chOff x="5472729" y="862915"/>
            <a:chExt cx="1017416" cy="2044385"/>
          </a:xfrm>
        </p:grpSpPr>
        <p:sp>
          <p:nvSpPr>
            <p:cNvPr id="1220" name="Freeform 1219">
              <a:extLst>
                <a:ext uri="{FF2B5EF4-FFF2-40B4-BE49-F238E27FC236}">
                  <a16:creationId xmlns:a16="http://schemas.microsoft.com/office/drawing/2014/main" id="{6EE1C979-88AF-655D-4365-4D36B24F7FA9}"/>
                </a:ext>
              </a:extLst>
            </p:cNvPr>
            <p:cNvSpPr/>
            <p:nvPr/>
          </p:nvSpPr>
          <p:spPr>
            <a:xfrm>
              <a:off x="5472729" y="1233811"/>
              <a:ext cx="136519" cy="189618"/>
            </a:xfrm>
            <a:custGeom>
              <a:avLst/>
              <a:gdLst>
                <a:gd name="connsiteX0" fmla="*/ 111642 w 136519"/>
                <a:gd name="connsiteY0" fmla="*/ 186775 h 189618"/>
                <a:gd name="connsiteX1" fmla="*/ 2785 w 136519"/>
                <a:gd name="connsiteY1" fmla="*/ 116017 h 189618"/>
                <a:gd name="connsiteX2" fmla="*/ 40885 w 136519"/>
                <a:gd name="connsiteY2" fmla="*/ 12603 h 189618"/>
                <a:gd name="connsiteX3" fmla="*/ 133414 w 136519"/>
                <a:gd name="connsiteY3" fmla="*/ 18046 h 189618"/>
                <a:gd name="connsiteX4" fmla="*/ 111642 w 136519"/>
                <a:gd name="connsiteY4" fmla="*/ 186775 h 18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19" h="189618">
                  <a:moveTo>
                    <a:pt x="111642" y="186775"/>
                  </a:moveTo>
                  <a:cubicBezTo>
                    <a:pt x="89871" y="203103"/>
                    <a:pt x="14578" y="145046"/>
                    <a:pt x="2785" y="116017"/>
                  </a:cubicBezTo>
                  <a:cubicBezTo>
                    <a:pt x="-9008" y="86988"/>
                    <a:pt x="19114" y="28931"/>
                    <a:pt x="40885" y="12603"/>
                  </a:cubicBezTo>
                  <a:cubicBezTo>
                    <a:pt x="62656" y="-3725"/>
                    <a:pt x="125250" y="-6447"/>
                    <a:pt x="133414" y="18046"/>
                  </a:cubicBezTo>
                  <a:cubicBezTo>
                    <a:pt x="141578" y="42539"/>
                    <a:pt x="133413" y="170447"/>
                    <a:pt x="111642" y="186775"/>
                  </a:cubicBezTo>
                  <a:close/>
                </a:path>
              </a:pathLst>
            </a:custGeom>
            <a:solidFill>
              <a:srgbClr val="F2A883"/>
            </a:solidFill>
            <a:ln>
              <a:solidFill>
                <a:srgbClr val="F2A88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1" name="Rectangle 1220">
              <a:extLst>
                <a:ext uri="{FF2B5EF4-FFF2-40B4-BE49-F238E27FC236}">
                  <a16:creationId xmlns:a16="http://schemas.microsoft.com/office/drawing/2014/main" id="{0486617E-F364-321F-C2DE-D12BF3BE8512}"/>
                </a:ext>
              </a:extLst>
            </p:cNvPr>
            <p:cNvSpPr/>
            <p:nvPr/>
          </p:nvSpPr>
          <p:spPr>
            <a:xfrm>
              <a:off x="5516975" y="1177771"/>
              <a:ext cx="117422" cy="22145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isometricTopUp">
                <a:rot lat="20233880" lon="19441300" rev="2436330"/>
              </a:camera>
              <a:lightRig rig="threePt" dir="t"/>
            </a:scene3d>
            <a:sp3d extrusionH="317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2" name="Freeform 1221">
              <a:extLst>
                <a:ext uri="{FF2B5EF4-FFF2-40B4-BE49-F238E27FC236}">
                  <a16:creationId xmlns:a16="http://schemas.microsoft.com/office/drawing/2014/main" id="{DF8B3D00-2843-72EB-55F0-00BCC299ADA0}"/>
                </a:ext>
              </a:extLst>
            </p:cNvPr>
            <p:cNvSpPr/>
            <p:nvPr/>
          </p:nvSpPr>
          <p:spPr>
            <a:xfrm>
              <a:off x="5543998" y="1286863"/>
              <a:ext cx="102171" cy="172115"/>
            </a:xfrm>
            <a:custGeom>
              <a:avLst/>
              <a:gdLst>
                <a:gd name="connsiteX0" fmla="*/ 149231 w 149357"/>
                <a:gd name="connsiteY0" fmla="*/ 114953 h 158788"/>
                <a:gd name="connsiteX1" fmla="*/ 73031 w 149357"/>
                <a:gd name="connsiteY1" fmla="*/ 60524 h 158788"/>
                <a:gd name="connsiteX2" fmla="*/ 45816 w 149357"/>
                <a:gd name="connsiteY2" fmla="*/ 653 h 158788"/>
                <a:gd name="connsiteX3" fmla="*/ 7716 w 149357"/>
                <a:gd name="connsiteY3" fmla="*/ 33310 h 158788"/>
                <a:gd name="connsiteX4" fmla="*/ 7716 w 149357"/>
                <a:gd name="connsiteY4" fmla="*/ 104067 h 158788"/>
                <a:gd name="connsiteX5" fmla="*/ 89359 w 149357"/>
                <a:gd name="connsiteY5" fmla="*/ 158495 h 158788"/>
                <a:gd name="connsiteX6" fmla="*/ 149231 w 149357"/>
                <a:gd name="connsiteY6" fmla="*/ 114953 h 15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357" h="158788">
                  <a:moveTo>
                    <a:pt x="149231" y="114953"/>
                  </a:moveTo>
                  <a:cubicBezTo>
                    <a:pt x="146510" y="98624"/>
                    <a:pt x="90267" y="79574"/>
                    <a:pt x="73031" y="60524"/>
                  </a:cubicBezTo>
                  <a:cubicBezTo>
                    <a:pt x="55795" y="41474"/>
                    <a:pt x="56702" y="5189"/>
                    <a:pt x="45816" y="653"/>
                  </a:cubicBezTo>
                  <a:cubicBezTo>
                    <a:pt x="34930" y="-3883"/>
                    <a:pt x="14066" y="16074"/>
                    <a:pt x="7716" y="33310"/>
                  </a:cubicBezTo>
                  <a:cubicBezTo>
                    <a:pt x="1366" y="50546"/>
                    <a:pt x="-5891" y="83203"/>
                    <a:pt x="7716" y="104067"/>
                  </a:cubicBezTo>
                  <a:cubicBezTo>
                    <a:pt x="21323" y="124931"/>
                    <a:pt x="68495" y="154867"/>
                    <a:pt x="89359" y="158495"/>
                  </a:cubicBezTo>
                  <a:cubicBezTo>
                    <a:pt x="110223" y="162123"/>
                    <a:pt x="151952" y="131282"/>
                    <a:pt x="149231" y="114953"/>
                  </a:cubicBezTo>
                  <a:close/>
                </a:path>
              </a:pathLst>
            </a:custGeom>
            <a:solidFill>
              <a:srgbClr val="F2A883"/>
            </a:solidFill>
            <a:ln>
              <a:solidFill>
                <a:srgbClr val="F2A88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23" name="Group 1222">
              <a:extLst>
                <a:ext uri="{FF2B5EF4-FFF2-40B4-BE49-F238E27FC236}">
                  <a16:creationId xmlns:a16="http://schemas.microsoft.com/office/drawing/2014/main" id="{97E58158-D5CF-1243-E960-C59B6BD12D08}"/>
                </a:ext>
              </a:extLst>
            </p:cNvPr>
            <p:cNvGrpSpPr/>
            <p:nvPr/>
          </p:nvGrpSpPr>
          <p:grpSpPr>
            <a:xfrm>
              <a:off x="5683805" y="2778465"/>
              <a:ext cx="286041" cy="128835"/>
              <a:chOff x="5950623" y="2656180"/>
              <a:chExt cx="286041" cy="128835"/>
            </a:xfrm>
          </p:grpSpPr>
          <p:sp>
            <p:nvSpPr>
              <p:cNvPr id="1240" name="Freeform 1239">
                <a:extLst>
                  <a:ext uri="{FF2B5EF4-FFF2-40B4-BE49-F238E27FC236}">
                    <a16:creationId xmlns:a16="http://schemas.microsoft.com/office/drawing/2014/main" id="{84B3CFA6-F3BA-1D41-5BE9-467323D65FD1}"/>
                  </a:ext>
                </a:extLst>
              </p:cNvPr>
              <p:cNvSpPr/>
              <p:nvPr/>
            </p:nvSpPr>
            <p:spPr>
              <a:xfrm>
                <a:off x="5994995" y="2656449"/>
                <a:ext cx="211046" cy="128566"/>
              </a:xfrm>
              <a:custGeom>
                <a:avLst/>
                <a:gdLst>
                  <a:gd name="connsiteX0" fmla="*/ 182292 w 211046"/>
                  <a:gd name="connsiteY0" fmla="*/ 10902 h 128566"/>
                  <a:gd name="connsiteX1" fmla="*/ 122421 w 211046"/>
                  <a:gd name="connsiteY1" fmla="*/ 38116 h 128566"/>
                  <a:gd name="connsiteX2" fmla="*/ 62549 w 211046"/>
                  <a:gd name="connsiteY2" fmla="*/ 16 h 128566"/>
                  <a:gd name="connsiteX3" fmla="*/ 2678 w 211046"/>
                  <a:gd name="connsiteY3" fmla="*/ 43559 h 128566"/>
                  <a:gd name="connsiteX4" fmla="*/ 155078 w 211046"/>
                  <a:gd name="connsiteY4" fmla="*/ 114316 h 128566"/>
                  <a:gd name="connsiteX5" fmla="*/ 209507 w 211046"/>
                  <a:gd name="connsiteY5" fmla="*/ 119759 h 128566"/>
                  <a:gd name="connsiteX6" fmla="*/ 182292 w 211046"/>
                  <a:gd name="connsiteY6" fmla="*/ 10902 h 128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1046" h="128566">
                    <a:moveTo>
                      <a:pt x="182292" y="10902"/>
                    </a:moveTo>
                    <a:cubicBezTo>
                      <a:pt x="167778" y="-2705"/>
                      <a:pt x="142378" y="39930"/>
                      <a:pt x="122421" y="38116"/>
                    </a:cubicBezTo>
                    <a:cubicBezTo>
                      <a:pt x="102464" y="36302"/>
                      <a:pt x="82506" y="-891"/>
                      <a:pt x="62549" y="16"/>
                    </a:cubicBezTo>
                    <a:cubicBezTo>
                      <a:pt x="42592" y="923"/>
                      <a:pt x="-12743" y="24509"/>
                      <a:pt x="2678" y="43559"/>
                    </a:cubicBezTo>
                    <a:cubicBezTo>
                      <a:pt x="18099" y="62609"/>
                      <a:pt x="120606" y="101616"/>
                      <a:pt x="155078" y="114316"/>
                    </a:cubicBezTo>
                    <a:cubicBezTo>
                      <a:pt x="189550" y="127016"/>
                      <a:pt x="202250" y="136088"/>
                      <a:pt x="209507" y="119759"/>
                    </a:cubicBezTo>
                    <a:cubicBezTo>
                      <a:pt x="216764" y="103431"/>
                      <a:pt x="196806" y="24509"/>
                      <a:pt x="182292" y="10902"/>
                    </a:cubicBezTo>
                    <a:close/>
                  </a:path>
                </a:pathLst>
              </a:custGeom>
              <a:solidFill>
                <a:srgbClr val="D58D69"/>
              </a:solidFill>
              <a:ln>
                <a:solidFill>
                  <a:srgbClr val="D58D6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1" name="Freeform 1240">
                <a:extLst>
                  <a:ext uri="{FF2B5EF4-FFF2-40B4-BE49-F238E27FC236}">
                    <a16:creationId xmlns:a16="http://schemas.microsoft.com/office/drawing/2014/main" id="{0E5A0933-C65E-CF03-ADF1-EC8617699A78}"/>
                  </a:ext>
                </a:extLst>
              </p:cNvPr>
              <p:cNvSpPr/>
              <p:nvPr/>
            </p:nvSpPr>
            <p:spPr>
              <a:xfrm rot="790674">
                <a:off x="5950623" y="2656180"/>
                <a:ext cx="286041" cy="127309"/>
              </a:xfrm>
              <a:custGeom>
                <a:avLst/>
                <a:gdLst>
                  <a:gd name="connsiteX0" fmla="*/ 136513 w 1094463"/>
                  <a:gd name="connsiteY0" fmla="*/ 10 h 567649"/>
                  <a:gd name="connsiteX1" fmla="*/ 419961 w 1094463"/>
                  <a:gd name="connsiteY1" fmla="*/ 68883 h 567649"/>
                  <a:gd name="connsiteX2" fmla="*/ 381390 w 1094463"/>
                  <a:gd name="connsiteY2" fmla="*/ 98507 h 567649"/>
                  <a:gd name="connsiteX3" fmla="*/ 381283 w 1094463"/>
                  <a:gd name="connsiteY3" fmla="*/ 99405 h 567649"/>
                  <a:gd name="connsiteX4" fmla="*/ 345668 w 1094463"/>
                  <a:gd name="connsiteY4" fmla="*/ 189295 h 567649"/>
                  <a:gd name="connsiteX5" fmla="*/ 309807 w 1094463"/>
                  <a:gd name="connsiteY5" fmla="*/ 258574 h 567649"/>
                  <a:gd name="connsiteX6" fmla="*/ 330549 w 1094463"/>
                  <a:gd name="connsiteY6" fmla="*/ 259830 h 567649"/>
                  <a:gd name="connsiteX7" fmla="*/ 806530 w 1094463"/>
                  <a:gd name="connsiteY7" fmla="*/ 339574 h 567649"/>
                  <a:gd name="connsiteX8" fmla="*/ 1079170 w 1094463"/>
                  <a:gd name="connsiteY8" fmla="*/ 275880 h 567649"/>
                  <a:gd name="connsiteX9" fmla="*/ 1025500 w 1094463"/>
                  <a:gd name="connsiteY9" fmla="*/ 536046 h 567649"/>
                  <a:gd name="connsiteX10" fmla="*/ 737223 w 1094463"/>
                  <a:gd name="connsiteY10" fmla="*/ 546708 h 567649"/>
                  <a:gd name="connsiteX11" fmla="*/ 337235 w 1094463"/>
                  <a:gd name="connsiteY11" fmla="*/ 386557 h 567649"/>
                  <a:gd name="connsiteX12" fmla="*/ 35555 w 1094463"/>
                  <a:gd name="connsiteY12" fmla="*/ 325762 h 567649"/>
                  <a:gd name="connsiteX13" fmla="*/ 51244 w 1094463"/>
                  <a:gd name="connsiteY13" fmla="*/ 14802 h 567649"/>
                  <a:gd name="connsiteX14" fmla="*/ 136513 w 1094463"/>
                  <a:gd name="connsiteY14" fmla="*/ 10 h 567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4463" h="567649">
                    <a:moveTo>
                      <a:pt x="136513" y="10"/>
                    </a:moveTo>
                    <a:cubicBezTo>
                      <a:pt x="248178" y="771"/>
                      <a:pt x="414938" y="42086"/>
                      <a:pt x="419961" y="68883"/>
                    </a:cubicBezTo>
                    <a:lnTo>
                      <a:pt x="381390" y="98507"/>
                    </a:lnTo>
                    <a:lnTo>
                      <a:pt x="381283" y="99405"/>
                    </a:lnTo>
                    <a:cubicBezTo>
                      <a:pt x="373348" y="124759"/>
                      <a:pt x="360467" y="156930"/>
                      <a:pt x="345668" y="189295"/>
                    </a:cubicBezTo>
                    <a:lnTo>
                      <a:pt x="309807" y="258574"/>
                    </a:lnTo>
                    <a:lnTo>
                      <a:pt x="330549" y="259830"/>
                    </a:lnTo>
                    <a:cubicBezTo>
                      <a:pt x="449729" y="278229"/>
                      <a:pt x="681756" y="336896"/>
                      <a:pt x="806530" y="339574"/>
                    </a:cubicBezTo>
                    <a:cubicBezTo>
                      <a:pt x="931299" y="342250"/>
                      <a:pt x="1042677" y="243136"/>
                      <a:pt x="1079170" y="275880"/>
                    </a:cubicBezTo>
                    <a:cubicBezTo>
                      <a:pt x="1115670" y="308627"/>
                      <a:pt x="1082491" y="490908"/>
                      <a:pt x="1025500" y="536046"/>
                    </a:cubicBezTo>
                    <a:cubicBezTo>
                      <a:pt x="968510" y="581186"/>
                      <a:pt x="851934" y="571623"/>
                      <a:pt x="737223" y="546708"/>
                    </a:cubicBezTo>
                    <a:cubicBezTo>
                      <a:pt x="622513" y="521794"/>
                      <a:pt x="454179" y="423379"/>
                      <a:pt x="337235" y="386557"/>
                    </a:cubicBezTo>
                    <a:cubicBezTo>
                      <a:pt x="220289" y="349732"/>
                      <a:pt x="83223" y="387720"/>
                      <a:pt x="35555" y="325762"/>
                    </a:cubicBezTo>
                    <a:cubicBezTo>
                      <a:pt x="-12108" y="263802"/>
                      <a:pt x="-16550" y="57990"/>
                      <a:pt x="51244" y="14802"/>
                    </a:cubicBezTo>
                    <a:cubicBezTo>
                      <a:pt x="68192" y="4004"/>
                      <a:pt x="99290" y="-244"/>
                      <a:pt x="136513" y="1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4" name="Group 1223">
              <a:extLst>
                <a:ext uri="{FF2B5EF4-FFF2-40B4-BE49-F238E27FC236}">
                  <a16:creationId xmlns:a16="http://schemas.microsoft.com/office/drawing/2014/main" id="{D57315CD-49F9-1A59-CCDC-1116086D6902}"/>
                </a:ext>
              </a:extLst>
            </p:cNvPr>
            <p:cNvGrpSpPr/>
            <p:nvPr/>
          </p:nvGrpSpPr>
          <p:grpSpPr>
            <a:xfrm>
              <a:off x="6145338" y="2726413"/>
              <a:ext cx="286014" cy="130600"/>
              <a:chOff x="4837850" y="2698892"/>
              <a:chExt cx="286014" cy="130600"/>
            </a:xfrm>
          </p:grpSpPr>
          <p:sp>
            <p:nvSpPr>
              <p:cNvPr id="1238" name="Freeform 1237">
                <a:extLst>
                  <a:ext uri="{FF2B5EF4-FFF2-40B4-BE49-F238E27FC236}">
                    <a16:creationId xmlns:a16="http://schemas.microsoft.com/office/drawing/2014/main" id="{B46BC643-763D-5799-36CF-283E0C03B4FE}"/>
                  </a:ext>
                </a:extLst>
              </p:cNvPr>
              <p:cNvSpPr/>
              <p:nvPr/>
            </p:nvSpPr>
            <p:spPr>
              <a:xfrm rot="19796176">
                <a:off x="4881720" y="2698892"/>
                <a:ext cx="211046" cy="128566"/>
              </a:xfrm>
              <a:custGeom>
                <a:avLst/>
                <a:gdLst>
                  <a:gd name="connsiteX0" fmla="*/ 182292 w 211046"/>
                  <a:gd name="connsiteY0" fmla="*/ 10902 h 128566"/>
                  <a:gd name="connsiteX1" fmla="*/ 122421 w 211046"/>
                  <a:gd name="connsiteY1" fmla="*/ 38116 h 128566"/>
                  <a:gd name="connsiteX2" fmla="*/ 62549 w 211046"/>
                  <a:gd name="connsiteY2" fmla="*/ 16 h 128566"/>
                  <a:gd name="connsiteX3" fmla="*/ 2678 w 211046"/>
                  <a:gd name="connsiteY3" fmla="*/ 43559 h 128566"/>
                  <a:gd name="connsiteX4" fmla="*/ 155078 w 211046"/>
                  <a:gd name="connsiteY4" fmla="*/ 114316 h 128566"/>
                  <a:gd name="connsiteX5" fmla="*/ 209507 w 211046"/>
                  <a:gd name="connsiteY5" fmla="*/ 119759 h 128566"/>
                  <a:gd name="connsiteX6" fmla="*/ 182292 w 211046"/>
                  <a:gd name="connsiteY6" fmla="*/ 10902 h 128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1046" h="128566">
                    <a:moveTo>
                      <a:pt x="182292" y="10902"/>
                    </a:moveTo>
                    <a:cubicBezTo>
                      <a:pt x="167778" y="-2705"/>
                      <a:pt x="142378" y="39930"/>
                      <a:pt x="122421" y="38116"/>
                    </a:cubicBezTo>
                    <a:cubicBezTo>
                      <a:pt x="102464" y="36302"/>
                      <a:pt x="82506" y="-891"/>
                      <a:pt x="62549" y="16"/>
                    </a:cubicBezTo>
                    <a:cubicBezTo>
                      <a:pt x="42592" y="923"/>
                      <a:pt x="-12743" y="24509"/>
                      <a:pt x="2678" y="43559"/>
                    </a:cubicBezTo>
                    <a:cubicBezTo>
                      <a:pt x="18099" y="62609"/>
                      <a:pt x="120606" y="101616"/>
                      <a:pt x="155078" y="114316"/>
                    </a:cubicBezTo>
                    <a:cubicBezTo>
                      <a:pt x="189550" y="127016"/>
                      <a:pt x="202250" y="136088"/>
                      <a:pt x="209507" y="119759"/>
                    </a:cubicBezTo>
                    <a:cubicBezTo>
                      <a:pt x="216764" y="103431"/>
                      <a:pt x="196806" y="24509"/>
                      <a:pt x="182292" y="10902"/>
                    </a:cubicBezTo>
                    <a:close/>
                  </a:path>
                </a:pathLst>
              </a:custGeom>
              <a:solidFill>
                <a:srgbClr val="D58D69"/>
              </a:solidFill>
              <a:ln>
                <a:solidFill>
                  <a:srgbClr val="D58D6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9" name="Freeform 1238">
                <a:extLst>
                  <a:ext uri="{FF2B5EF4-FFF2-40B4-BE49-F238E27FC236}">
                    <a16:creationId xmlns:a16="http://schemas.microsoft.com/office/drawing/2014/main" id="{5A46073C-3429-55A3-ED94-7D948BA4B0F4}"/>
                  </a:ext>
                </a:extLst>
              </p:cNvPr>
              <p:cNvSpPr/>
              <p:nvPr/>
            </p:nvSpPr>
            <p:spPr>
              <a:xfrm rot="20586850">
                <a:off x="4837850" y="2702184"/>
                <a:ext cx="286014" cy="127308"/>
              </a:xfrm>
              <a:custGeom>
                <a:avLst/>
                <a:gdLst>
                  <a:gd name="connsiteX0" fmla="*/ 282017 w 286014"/>
                  <a:gd name="connsiteY0" fmla="*/ 61873 h 127308"/>
                  <a:gd name="connsiteX1" fmla="*/ 267990 w 286014"/>
                  <a:gd name="connsiteY1" fmla="*/ 120221 h 127308"/>
                  <a:gd name="connsiteX2" fmla="*/ 192648 w 286014"/>
                  <a:gd name="connsiteY2" fmla="*/ 122612 h 127308"/>
                  <a:gd name="connsiteX3" fmla="*/ 88110 w 286014"/>
                  <a:gd name="connsiteY3" fmla="*/ 86695 h 127308"/>
                  <a:gd name="connsiteX4" fmla="*/ 76314 w 286014"/>
                  <a:gd name="connsiteY4" fmla="*/ 85494 h 127308"/>
                  <a:gd name="connsiteX5" fmla="*/ 7 w 286014"/>
                  <a:gd name="connsiteY5" fmla="*/ 36679 h 127308"/>
                  <a:gd name="connsiteX6" fmla="*/ 0 w 286014"/>
                  <a:gd name="connsiteY6" fmla="*/ 36611 h 127308"/>
                  <a:gd name="connsiteX7" fmla="*/ 13366 w 286014"/>
                  <a:gd name="connsiteY7" fmla="*/ 3320 h 127308"/>
                  <a:gd name="connsiteX8" fmla="*/ 35651 w 286014"/>
                  <a:gd name="connsiteY8" fmla="*/ 2 h 127308"/>
                  <a:gd name="connsiteX9" fmla="*/ 109731 w 286014"/>
                  <a:gd name="connsiteY9" fmla="*/ 15449 h 127308"/>
                  <a:gd name="connsiteX10" fmla="*/ 99651 w 286014"/>
                  <a:gd name="connsiteY10" fmla="*/ 22093 h 127308"/>
                  <a:gd name="connsiteX11" fmla="*/ 99622 w 286014"/>
                  <a:gd name="connsiteY11" fmla="*/ 22294 h 127308"/>
                  <a:gd name="connsiteX12" fmla="*/ 90314 w 286014"/>
                  <a:gd name="connsiteY12" fmla="*/ 42454 h 127308"/>
                  <a:gd name="connsiteX13" fmla="*/ 80942 w 286014"/>
                  <a:gd name="connsiteY13" fmla="*/ 57992 h 127308"/>
                  <a:gd name="connsiteX14" fmla="*/ 86363 w 286014"/>
                  <a:gd name="connsiteY14" fmla="*/ 58273 h 127308"/>
                  <a:gd name="connsiteX15" fmla="*/ 210762 w 286014"/>
                  <a:gd name="connsiteY15" fmla="*/ 76158 h 127308"/>
                  <a:gd name="connsiteX16" fmla="*/ 282017 w 286014"/>
                  <a:gd name="connsiteY16" fmla="*/ 61873 h 127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6014" h="127308">
                    <a:moveTo>
                      <a:pt x="282017" y="61873"/>
                    </a:moveTo>
                    <a:cubicBezTo>
                      <a:pt x="291557" y="69217"/>
                      <a:pt x="282885" y="110098"/>
                      <a:pt x="267990" y="120221"/>
                    </a:cubicBezTo>
                    <a:cubicBezTo>
                      <a:pt x="253096" y="130345"/>
                      <a:pt x="222629" y="128200"/>
                      <a:pt x="192648" y="122612"/>
                    </a:cubicBezTo>
                    <a:cubicBezTo>
                      <a:pt x="162668" y="117025"/>
                      <a:pt x="118674" y="94953"/>
                      <a:pt x="88110" y="86695"/>
                    </a:cubicBezTo>
                    <a:lnTo>
                      <a:pt x="76314" y="85494"/>
                    </a:lnTo>
                    <a:lnTo>
                      <a:pt x="7" y="36679"/>
                    </a:lnTo>
                    <a:lnTo>
                      <a:pt x="0" y="36611"/>
                    </a:lnTo>
                    <a:cubicBezTo>
                      <a:pt x="368" y="22124"/>
                      <a:pt x="4507" y="8163"/>
                      <a:pt x="13366" y="3320"/>
                    </a:cubicBezTo>
                    <a:cubicBezTo>
                      <a:pt x="17795" y="898"/>
                      <a:pt x="25923" y="-55"/>
                      <a:pt x="35651" y="2"/>
                    </a:cubicBezTo>
                    <a:cubicBezTo>
                      <a:pt x="64835" y="173"/>
                      <a:pt x="108418" y="9439"/>
                      <a:pt x="109731" y="15449"/>
                    </a:cubicBezTo>
                    <a:lnTo>
                      <a:pt x="99651" y="22093"/>
                    </a:lnTo>
                    <a:lnTo>
                      <a:pt x="99622" y="22294"/>
                    </a:lnTo>
                    <a:cubicBezTo>
                      <a:pt x="97548" y="27980"/>
                      <a:pt x="94182" y="35195"/>
                      <a:pt x="90314" y="42454"/>
                    </a:cubicBezTo>
                    <a:lnTo>
                      <a:pt x="80942" y="57992"/>
                    </a:lnTo>
                    <a:lnTo>
                      <a:pt x="86363" y="58273"/>
                    </a:lnTo>
                    <a:cubicBezTo>
                      <a:pt x="117511" y="62400"/>
                      <a:pt x="178152" y="75557"/>
                      <a:pt x="210762" y="76158"/>
                    </a:cubicBezTo>
                    <a:cubicBezTo>
                      <a:pt x="243371" y="76758"/>
                      <a:pt x="272479" y="54529"/>
                      <a:pt x="282017" y="6187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25" name="Freeform 1224">
              <a:extLst>
                <a:ext uri="{FF2B5EF4-FFF2-40B4-BE49-F238E27FC236}">
                  <a16:creationId xmlns:a16="http://schemas.microsoft.com/office/drawing/2014/main" id="{C18271E0-BE35-4201-2BD8-F37969049938}"/>
                </a:ext>
              </a:extLst>
            </p:cNvPr>
            <p:cNvSpPr/>
            <p:nvPr/>
          </p:nvSpPr>
          <p:spPr>
            <a:xfrm>
              <a:off x="5792663" y="1824642"/>
              <a:ext cx="607122" cy="1020624"/>
            </a:xfrm>
            <a:custGeom>
              <a:avLst/>
              <a:gdLst>
                <a:gd name="connsiteX0" fmla="*/ 212011 w 607122"/>
                <a:gd name="connsiteY0" fmla="*/ 4465 h 1020624"/>
                <a:gd name="connsiteX1" fmla="*/ 119482 w 607122"/>
                <a:gd name="connsiteY1" fmla="*/ 58893 h 1020624"/>
                <a:gd name="connsiteX2" fmla="*/ 16068 w 607122"/>
                <a:gd name="connsiteY2" fmla="*/ 325593 h 1020624"/>
                <a:gd name="connsiteX3" fmla="*/ 5182 w 607122"/>
                <a:gd name="connsiteY3" fmla="*/ 570522 h 1020624"/>
                <a:gd name="connsiteX4" fmla="*/ 65054 w 607122"/>
                <a:gd name="connsiteY4" fmla="*/ 766465 h 1020624"/>
                <a:gd name="connsiteX5" fmla="*/ 75939 w 607122"/>
                <a:gd name="connsiteY5" fmla="*/ 967850 h 1020624"/>
                <a:gd name="connsiteX6" fmla="*/ 157582 w 607122"/>
                <a:gd name="connsiteY6" fmla="*/ 1016836 h 1020624"/>
                <a:gd name="connsiteX7" fmla="*/ 163025 w 607122"/>
                <a:gd name="connsiteY7" fmla="*/ 891650 h 1020624"/>
                <a:gd name="connsiteX8" fmla="*/ 179354 w 607122"/>
                <a:gd name="connsiteY8" fmla="*/ 690265 h 1020624"/>
                <a:gd name="connsiteX9" fmla="*/ 114039 w 607122"/>
                <a:gd name="connsiteY9" fmla="*/ 526979 h 1020624"/>
                <a:gd name="connsiteX10" fmla="*/ 239225 w 607122"/>
                <a:gd name="connsiteY10" fmla="*/ 265722 h 1020624"/>
                <a:gd name="connsiteX11" fmla="*/ 293654 w 607122"/>
                <a:gd name="connsiteY11" fmla="*/ 445336 h 1020624"/>
                <a:gd name="connsiteX12" fmla="*/ 348082 w 607122"/>
                <a:gd name="connsiteY12" fmla="*/ 548750 h 1020624"/>
                <a:gd name="connsiteX13" fmla="*/ 467825 w 607122"/>
                <a:gd name="connsiteY13" fmla="*/ 755579 h 1020624"/>
                <a:gd name="connsiteX14" fmla="*/ 511368 w 607122"/>
                <a:gd name="connsiteY14" fmla="*/ 902536 h 1020624"/>
                <a:gd name="connsiteX15" fmla="*/ 603896 w 607122"/>
                <a:gd name="connsiteY15" fmla="*/ 902536 h 1020624"/>
                <a:gd name="connsiteX16" fmla="*/ 582125 w 607122"/>
                <a:gd name="connsiteY16" fmla="*/ 815450 h 1020624"/>
                <a:gd name="connsiteX17" fmla="*/ 544025 w 607122"/>
                <a:gd name="connsiteY17" fmla="*/ 619508 h 1020624"/>
                <a:gd name="connsiteX18" fmla="*/ 446054 w 607122"/>
                <a:gd name="connsiteY18" fmla="*/ 488879 h 1020624"/>
                <a:gd name="connsiteX19" fmla="*/ 435168 w 607122"/>
                <a:gd name="connsiteY19" fmla="*/ 314708 h 1020624"/>
                <a:gd name="connsiteX20" fmla="*/ 456939 w 607122"/>
                <a:gd name="connsiteY20" fmla="*/ 102436 h 1020624"/>
                <a:gd name="connsiteX21" fmla="*/ 456939 w 607122"/>
                <a:gd name="connsiteY21" fmla="*/ 26236 h 1020624"/>
                <a:gd name="connsiteX22" fmla="*/ 369854 w 607122"/>
                <a:gd name="connsiteY22" fmla="*/ 4465 h 1020624"/>
                <a:gd name="connsiteX23" fmla="*/ 212011 w 607122"/>
                <a:gd name="connsiteY23" fmla="*/ 4465 h 102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7122" h="1020624">
                  <a:moveTo>
                    <a:pt x="212011" y="4465"/>
                  </a:moveTo>
                  <a:cubicBezTo>
                    <a:pt x="170282" y="13536"/>
                    <a:pt x="152139" y="5372"/>
                    <a:pt x="119482" y="58893"/>
                  </a:cubicBezTo>
                  <a:cubicBezTo>
                    <a:pt x="86825" y="112414"/>
                    <a:pt x="35118" y="240322"/>
                    <a:pt x="16068" y="325593"/>
                  </a:cubicBezTo>
                  <a:cubicBezTo>
                    <a:pt x="-2982" y="410864"/>
                    <a:pt x="-2982" y="497043"/>
                    <a:pt x="5182" y="570522"/>
                  </a:cubicBezTo>
                  <a:cubicBezTo>
                    <a:pt x="13346" y="644001"/>
                    <a:pt x="53261" y="700244"/>
                    <a:pt x="65054" y="766465"/>
                  </a:cubicBezTo>
                  <a:cubicBezTo>
                    <a:pt x="76847" y="832686"/>
                    <a:pt x="60518" y="926122"/>
                    <a:pt x="75939" y="967850"/>
                  </a:cubicBezTo>
                  <a:cubicBezTo>
                    <a:pt x="91360" y="1009578"/>
                    <a:pt x="143068" y="1029536"/>
                    <a:pt x="157582" y="1016836"/>
                  </a:cubicBezTo>
                  <a:cubicBezTo>
                    <a:pt x="172096" y="1004136"/>
                    <a:pt x="159396" y="946079"/>
                    <a:pt x="163025" y="891650"/>
                  </a:cubicBezTo>
                  <a:cubicBezTo>
                    <a:pt x="166654" y="837221"/>
                    <a:pt x="187518" y="751043"/>
                    <a:pt x="179354" y="690265"/>
                  </a:cubicBezTo>
                  <a:cubicBezTo>
                    <a:pt x="171190" y="629487"/>
                    <a:pt x="104061" y="597736"/>
                    <a:pt x="114039" y="526979"/>
                  </a:cubicBezTo>
                  <a:cubicBezTo>
                    <a:pt x="124017" y="456222"/>
                    <a:pt x="209289" y="279329"/>
                    <a:pt x="239225" y="265722"/>
                  </a:cubicBezTo>
                  <a:cubicBezTo>
                    <a:pt x="269161" y="252115"/>
                    <a:pt x="275511" y="398165"/>
                    <a:pt x="293654" y="445336"/>
                  </a:cubicBezTo>
                  <a:cubicBezTo>
                    <a:pt x="311797" y="492507"/>
                    <a:pt x="319054" y="497043"/>
                    <a:pt x="348082" y="548750"/>
                  </a:cubicBezTo>
                  <a:cubicBezTo>
                    <a:pt x="377110" y="600457"/>
                    <a:pt x="440611" y="696615"/>
                    <a:pt x="467825" y="755579"/>
                  </a:cubicBezTo>
                  <a:cubicBezTo>
                    <a:pt x="495039" y="814543"/>
                    <a:pt x="488690" y="878043"/>
                    <a:pt x="511368" y="902536"/>
                  </a:cubicBezTo>
                  <a:cubicBezTo>
                    <a:pt x="534046" y="927029"/>
                    <a:pt x="592103" y="917050"/>
                    <a:pt x="603896" y="902536"/>
                  </a:cubicBezTo>
                  <a:cubicBezTo>
                    <a:pt x="615689" y="888022"/>
                    <a:pt x="592104" y="862621"/>
                    <a:pt x="582125" y="815450"/>
                  </a:cubicBezTo>
                  <a:cubicBezTo>
                    <a:pt x="572147" y="768279"/>
                    <a:pt x="566704" y="673937"/>
                    <a:pt x="544025" y="619508"/>
                  </a:cubicBezTo>
                  <a:cubicBezTo>
                    <a:pt x="521346" y="565079"/>
                    <a:pt x="464197" y="539679"/>
                    <a:pt x="446054" y="488879"/>
                  </a:cubicBezTo>
                  <a:cubicBezTo>
                    <a:pt x="427911" y="438079"/>
                    <a:pt x="433354" y="379115"/>
                    <a:pt x="435168" y="314708"/>
                  </a:cubicBezTo>
                  <a:cubicBezTo>
                    <a:pt x="436982" y="250301"/>
                    <a:pt x="453311" y="150515"/>
                    <a:pt x="456939" y="102436"/>
                  </a:cubicBezTo>
                  <a:cubicBezTo>
                    <a:pt x="460567" y="54357"/>
                    <a:pt x="471453" y="42565"/>
                    <a:pt x="456939" y="26236"/>
                  </a:cubicBezTo>
                  <a:cubicBezTo>
                    <a:pt x="442425" y="9908"/>
                    <a:pt x="410675" y="6279"/>
                    <a:pt x="369854" y="4465"/>
                  </a:cubicBezTo>
                  <a:cubicBezTo>
                    <a:pt x="329033" y="2651"/>
                    <a:pt x="253740" y="-4606"/>
                    <a:pt x="212011" y="446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6" name="Freeform 1225">
              <a:extLst>
                <a:ext uri="{FF2B5EF4-FFF2-40B4-BE49-F238E27FC236}">
                  <a16:creationId xmlns:a16="http://schemas.microsoft.com/office/drawing/2014/main" id="{FD51642A-E5ED-A65B-0176-A108B2375B35}"/>
                </a:ext>
              </a:extLst>
            </p:cNvPr>
            <p:cNvSpPr/>
            <p:nvPr/>
          </p:nvSpPr>
          <p:spPr>
            <a:xfrm>
              <a:off x="5959502" y="1163236"/>
              <a:ext cx="354726" cy="719853"/>
            </a:xfrm>
            <a:custGeom>
              <a:avLst/>
              <a:gdLst>
                <a:gd name="connsiteX0" fmla="*/ 71426 w 354726"/>
                <a:gd name="connsiteY0" fmla="*/ 55820 h 719853"/>
                <a:gd name="connsiteX1" fmla="*/ 6111 w 354726"/>
                <a:gd name="connsiteY1" fmla="*/ 246320 h 719853"/>
                <a:gd name="connsiteX2" fmla="*/ 16997 w 354726"/>
                <a:gd name="connsiteY2" fmla="*/ 507577 h 719853"/>
                <a:gd name="connsiteX3" fmla="*/ 669 w 354726"/>
                <a:gd name="connsiteY3" fmla="*/ 638206 h 719853"/>
                <a:gd name="connsiteX4" fmla="*/ 44211 w 354726"/>
                <a:gd name="connsiteY4" fmla="*/ 714406 h 719853"/>
                <a:gd name="connsiteX5" fmla="*/ 191169 w 354726"/>
                <a:gd name="connsiteY5" fmla="*/ 703520 h 719853"/>
                <a:gd name="connsiteX6" fmla="*/ 305469 w 354726"/>
                <a:gd name="connsiteY6" fmla="*/ 621877 h 719853"/>
                <a:gd name="connsiteX7" fmla="*/ 354454 w 354726"/>
                <a:gd name="connsiteY7" fmla="*/ 349735 h 719853"/>
                <a:gd name="connsiteX8" fmla="*/ 321797 w 354726"/>
                <a:gd name="connsiteY8" fmla="*/ 83035 h 719853"/>
                <a:gd name="connsiteX9" fmla="*/ 251040 w 354726"/>
                <a:gd name="connsiteY9" fmla="*/ 1392 h 719853"/>
                <a:gd name="connsiteX10" fmla="*/ 120411 w 354726"/>
                <a:gd name="connsiteY10" fmla="*/ 34049 h 719853"/>
                <a:gd name="connsiteX11" fmla="*/ 71426 w 354726"/>
                <a:gd name="connsiteY11" fmla="*/ 55820 h 71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4726" h="719853">
                  <a:moveTo>
                    <a:pt x="71426" y="55820"/>
                  </a:moveTo>
                  <a:cubicBezTo>
                    <a:pt x="52376" y="91198"/>
                    <a:pt x="15182" y="171027"/>
                    <a:pt x="6111" y="246320"/>
                  </a:cubicBezTo>
                  <a:cubicBezTo>
                    <a:pt x="-2960" y="321613"/>
                    <a:pt x="17904" y="442263"/>
                    <a:pt x="16997" y="507577"/>
                  </a:cubicBezTo>
                  <a:cubicBezTo>
                    <a:pt x="16090" y="572891"/>
                    <a:pt x="-3867" y="603735"/>
                    <a:pt x="669" y="638206"/>
                  </a:cubicBezTo>
                  <a:cubicBezTo>
                    <a:pt x="5205" y="672677"/>
                    <a:pt x="12461" y="703520"/>
                    <a:pt x="44211" y="714406"/>
                  </a:cubicBezTo>
                  <a:cubicBezTo>
                    <a:pt x="75961" y="725292"/>
                    <a:pt x="147626" y="718941"/>
                    <a:pt x="191169" y="703520"/>
                  </a:cubicBezTo>
                  <a:cubicBezTo>
                    <a:pt x="234712" y="688099"/>
                    <a:pt x="278255" y="680841"/>
                    <a:pt x="305469" y="621877"/>
                  </a:cubicBezTo>
                  <a:cubicBezTo>
                    <a:pt x="332683" y="562913"/>
                    <a:pt x="351733" y="439542"/>
                    <a:pt x="354454" y="349735"/>
                  </a:cubicBezTo>
                  <a:cubicBezTo>
                    <a:pt x="357175" y="259928"/>
                    <a:pt x="339033" y="141092"/>
                    <a:pt x="321797" y="83035"/>
                  </a:cubicBezTo>
                  <a:cubicBezTo>
                    <a:pt x="304561" y="24978"/>
                    <a:pt x="284604" y="9556"/>
                    <a:pt x="251040" y="1392"/>
                  </a:cubicBezTo>
                  <a:cubicBezTo>
                    <a:pt x="217476" y="-6772"/>
                    <a:pt x="148532" y="23163"/>
                    <a:pt x="120411" y="34049"/>
                  </a:cubicBezTo>
                  <a:cubicBezTo>
                    <a:pt x="92290" y="44935"/>
                    <a:pt x="90476" y="20442"/>
                    <a:pt x="71426" y="5582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7" name="Freeform 1226">
              <a:extLst>
                <a:ext uri="{FF2B5EF4-FFF2-40B4-BE49-F238E27FC236}">
                  <a16:creationId xmlns:a16="http://schemas.microsoft.com/office/drawing/2014/main" id="{C65DFD69-3A80-0314-B2C7-3DFCCBA51A7C}"/>
                </a:ext>
              </a:extLst>
            </p:cNvPr>
            <p:cNvSpPr/>
            <p:nvPr/>
          </p:nvSpPr>
          <p:spPr>
            <a:xfrm>
              <a:off x="5605524" y="1203739"/>
              <a:ext cx="481203" cy="420831"/>
            </a:xfrm>
            <a:custGeom>
              <a:avLst/>
              <a:gdLst>
                <a:gd name="connsiteX0" fmla="*/ 315723 w 481203"/>
                <a:gd name="connsiteY0" fmla="*/ 403241 h 420831"/>
                <a:gd name="connsiteX1" fmla="*/ 468123 w 481203"/>
                <a:gd name="connsiteY1" fmla="*/ 141983 h 420831"/>
                <a:gd name="connsiteX2" fmla="*/ 468123 w 481203"/>
                <a:gd name="connsiteY2" fmla="*/ 16798 h 420831"/>
                <a:gd name="connsiteX3" fmla="*/ 424580 w 481203"/>
                <a:gd name="connsiteY3" fmla="*/ 5912 h 420831"/>
                <a:gd name="connsiteX4" fmla="*/ 364709 w 481203"/>
                <a:gd name="connsiteY4" fmla="*/ 60341 h 420831"/>
                <a:gd name="connsiteX5" fmla="*/ 283066 w 481203"/>
                <a:gd name="connsiteY5" fmla="*/ 267169 h 420831"/>
                <a:gd name="connsiteX6" fmla="*/ 239523 w 481203"/>
                <a:gd name="connsiteY6" fmla="*/ 283498 h 420831"/>
                <a:gd name="connsiteX7" fmla="*/ 54466 w 481203"/>
                <a:gd name="connsiteY7" fmla="*/ 196412 h 420831"/>
                <a:gd name="connsiteX8" fmla="*/ 37 w 481203"/>
                <a:gd name="connsiteY8" fmla="*/ 250841 h 420831"/>
                <a:gd name="connsiteX9" fmla="*/ 59909 w 481203"/>
                <a:gd name="connsiteY9" fmla="*/ 305269 h 420831"/>
                <a:gd name="connsiteX10" fmla="*/ 255851 w 481203"/>
                <a:gd name="connsiteY10" fmla="*/ 386912 h 420831"/>
                <a:gd name="connsiteX11" fmla="*/ 315723 w 481203"/>
                <a:gd name="connsiteY11" fmla="*/ 403241 h 42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1203" h="420831">
                  <a:moveTo>
                    <a:pt x="315723" y="403241"/>
                  </a:moveTo>
                  <a:cubicBezTo>
                    <a:pt x="351102" y="362420"/>
                    <a:pt x="442723" y="206390"/>
                    <a:pt x="468123" y="141983"/>
                  </a:cubicBezTo>
                  <a:cubicBezTo>
                    <a:pt x="493523" y="77576"/>
                    <a:pt x="475380" y="39476"/>
                    <a:pt x="468123" y="16798"/>
                  </a:cubicBezTo>
                  <a:cubicBezTo>
                    <a:pt x="460866" y="-5880"/>
                    <a:pt x="441815" y="-1345"/>
                    <a:pt x="424580" y="5912"/>
                  </a:cubicBezTo>
                  <a:cubicBezTo>
                    <a:pt x="407345" y="13169"/>
                    <a:pt x="388295" y="16798"/>
                    <a:pt x="364709" y="60341"/>
                  </a:cubicBezTo>
                  <a:cubicBezTo>
                    <a:pt x="341123" y="103884"/>
                    <a:pt x="303930" y="229976"/>
                    <a:pt x="283066" y="267169"/>
                  </a:cubicBezTo>
                  <a:cubicBezTo>
                    <a:pt x="262202" y="304362"/>
                    <a:pt x="277623" y="295291"/>
                    <a:pt x="239523" y="283498"/>
                  </a:cubicBezTo>
                  <a:cubicBezTo>
                    <a:pt x="201423" y="271705"/>
                    <a:pt x="94380" y="201855"/>
                    <a:pt x="54466" y="196412"/>
                  </a:cubicBezTo>
                  <a:cubicBezTo>
                    <a:pt x="14552" y="190969"/>
                    <a:pt x="-870" y="232698"/>
                    <a:pt x="37" y="250841"/>
                  </a:cubicBezTo>
                  <a:cubicBezTo>
                    <a:pt x="944" y="268984"/>
                    <a:pt x="17273" y="282591"/>
                    <a:pt x="59909" y="305269"/>
                  </a:cubicBezTo>
                  <a:cubicBezTo>
                    <a:pt x="102545" y="327947"/>
                    <a:pt x="213215" y="370583"/>
                    <a:pt x="255851" y="386912"/>
                  </a:cubicBezTo>
                  <a:cubicBezTo>
                    <a:pt x="298487" y="403241"/>
                    <a:pt x="280344" y="444062"/>
                    <a:pt x="315723" y="40324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8" name="Straight Connector 1227">
              <a:extLst>
                <a:ext uri="{FF2B5EF4-FFF2-40B4-BE49-F238E27FC236}">
                  <a16:creationId xmlns:a16="http://schemas.microsoft.com/office/drawing/2014/main" id="{F8730C6B-F17E-8D12-AA73-303525AF6A48}"/>
                </a:ext>
              </a:extLst>
            </p:cNvPr>
            <p:cNvCxnSpPr>
              <a:cxnSpLocks/>
              <a:endCxn id="1226" idx="2"/>
            </p:cNvCxnSpPr>
            <p:nvPr/>
          </p:nvCxnSpPr>
          <p:spPr>
            <a:xfrm flipH="1" flipV="1">
              <a:off x="5976499" y="1670813"/>
              <a:ext cx="127762" cy="112537"/>
            </a:xfrm>
            <a:prstGeom prst="line">
              <a:avLst/>
            </a:prstGeom>
            <a:ln w="41275" cap="rnd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9" name="Straight Connector 1228">
              <a:extLst>
                <a:ext uri="{FF2B5EF4-FFF2-40B4-BE49-F238E27FC236}">
                  <a16:creationId xmlns:a16="http://schemas.microsoft.com/office/drawing/2014/main" id="{0A67EAA5-029F-BF8A-6517-C4DDDE9C9535}"/>
                </a:ext>
              </a:extLst>
            </p:cNvPr>
            <p:cNvCxnSpPr>
              <a:cxnSpLocks/>
              <a:stCxn id="1233" idx="10"/>
            </p:cNvCxnSpPr>
            <p:nvPr/>
          </p:nvCxnSpPr>
          <p:spPr>
            <a:xfrm flipH="1" flipV="1">
              <a:off x="6078989" y="1199708"/>
              <a:ext cx="94383" cy="128030"/>
            </a:xfrm>
            <a:prstGeom prst="line">
              <a:avLst/>
            </a:prstGeom>
            <a:ln w="41275" cap="rnd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0" name="Straight Connector 1229">
              <a:extLst>
                <a:ext uri="{FF2B5EF4-FFF2-40B4-BE49-F238E27FC236}">
                  <a16:creationId xmlns:a16="http://schemas.microsoft.com/office/drawing/2014/main" id="{27EAFF9B-130E-A725-EDA1-753E18257895}"/>
                </a:ext>
              </a:extLst>
            </p:cNvPr>
            <p:cNvCxnSpPr>
              <a:cxnSpLocks/>
              <a:stCxn id="1233" idx="11"/>
            </p:cNvCxnSpPr>
            <p:nvPr/>
          </p:nvCxnSpPr>
          <p:spPr>
            <a:xfrm flipH="1" flipV="1">
              <a:off x="6213502" y="1163236"/>
              <a:ext cx="79612" cy="115516"/>
            </a:xfrm>
            <a:prstGeom prst="line">
              <a:avLst/>
            </a:prstGeom>
            <a:ln w="41275" cap="rnd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1" name="Freeform 1230">
              <a:extLst>
                <a:ext uri="{FF2B5EF4-FFF2-40B4-BE49-F238E27FC236}">
                  <a16:creationId xmlns:a16="http://schemas.microsoft.com/office/drawing/2014/main" id="{81F10B6B-6C9C-B32E-86E2-3CE65CF980AC}"/>
                </a:ext>
              </a:extLst>
            </p:cNvPr>
            <p:cNvSpPr/>
            <p:nvPr/>
          </p:nvSpPr>
          <p:spPr>
            <a:xfrm>
              <a:off x="6189259" y="1237533"/>
              <a:ext cx="110764" cy="139510"/>
            </a:xfrm>
            <a:custGeom>
              <a:avLst/>
              <a:gdLst>
                <a:gd name="connsiteX0" fmla="*/ 4713 w 110764"/>
                <a:gd name="connsiteY0" fmla="*/ 139510 h 139510"/>
                <a:gd name="connsiteX1" fmla="*/ 4713 w 110764"/>
                <a:gd name="connsiteY1" fmla="*/ 8881 h 139510"/>
                <a:gd name="connsiteX2" fmla="*/ 53699 w 110764"/>
                <a:gd name="connsiteY2" fmla="*/ 19767 h 139510"/>
                <a:gd name="connsiteX3" fmla="*/ 108127 w 110764"/>
                <a:gd name="connsiteY3" fmla="*/ 85081 h 139510"/>
                <a:gd name="connsiteX4" fmla="*/ 97241 w 110764"/>
                <a:gd name="connsiteY4" fmla="*/ 134067 h 13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764" h="139510">
                  <a:moveTo>
                    <a:pt x="4713" y="139510"/>
                  </a:moveTo>
                  <a:cubicBezTo>
                    <a:pt x="631" y="84174"/>
                    <a:pt x="-3451" y="28838"/>
                    <a:pt x="4713" y="8881"/>
                  </a:cubicBezTo>
                  <a:cubicBezTo>
                    <a:pt x="12877" y="-11076"/>
                    <a:pt x="36463" y="7067"/>
                    <a:pt x="53699" y="19767"/>
                  </a:cubicBezTo>
                  <a:cubicBezTo>
                    <a:pt x="70935" y="32467"/>
                    <a:pt x="100870" y="66031"/>
                    <a:pt x="108127" y="85081"/>
                  </a:cubicBezTo>
                  <a:cubicBezTo>
                    <a:pt x="115384" y="104131"/>
                    <a:pt x="106312" y="119099"/>
                    <a:pt x="97241" y="134067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" name="Freeform 1231">
              <a:extLst>
                <a:ext uri="{FF2B5EF4-FFF2-40B4-BE49-F238E27FC236}">
                  <a16:creationId xmlns:a16="http://schemas.microsoft.com/office/drawing/2014/main" id="{B10FA3BB-4540-50AC-A212-D5179CC8635E}"/>
                </a:ext>
              </a:extLst>
            </p:cNvPr>
            <p:cNvSpPr/>
            <p:nvPr/>
          </p:nvSpPr>
          <p:spPr>
            <a:xfrm>
              <a:off x="6099317" y="1277636"/>
              <a:ext cx="390828" cy="609286"/>
            </a:xfrm>
            <a:custGeom>
              <a:avLst/>
              <a:gdLst>
                <a:gd name="connsiteX0" fmla="*/ 374755 w 390828"/>
                <a:gd name="connsiteY0" fmla="*/ 511266 h 609286"/>
                <a:gd name="connsiteX1" fmla="*/ 380198 w 390828"/>
                <a:gd name="connsiteY1" fmla="*/ 315323 h 609286"/>
                <a:gd name="connsiteX2" fmla="*/ 374755 w 390828"/>
                <a:gd name="connsiteY2" fmla="*/ 173809 h 609286"/>
                <a:gd name="connsiteX3" fmla="*/ 249569 w 390828"/>
                <a:gd name="connsiteY3" fmla="*/ 5081 h 609286"/>
                <a:gd name="connsiteX4" fmla="*/ 113498 w 390828"/>
                <a:gd name="connsiteY4" fmla="*/ 54066 h 609286"/>
                <a:gd name="connsiteX5" fmla="*/ 20969 w 390828"/>
                <a:gd name="connsiteY5" fmla="*/ 157481 h 609286"/>
                <a:gd name="connsiteX6" fmla="*/ 20969 w 390828"/>
                <a:gd name="connsiteY6" fmla="*/ 337095 h 609286"/>
                <a:gd name="connsiteX7" fmla="*/ 10084 w 390828"/>
                <a:gd name="connsiteY7" fmla="*/ 516709 h 609286"/>
                <a:gd name="connsiteX8" fmla="*/ 184255 w 390828"/>
                <a:gd name="connsiteY8" fmla="*/ 609238 h 609286"/>
                <a:gd name="connsiteX9" fmla="*/ 374755 w 390828"/>
                <a:gd name="connsiteY9" fmla="*/ 511266 h 60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828" h="609286">
                  <a:moveTo>
                    <a:pt x="374755" y="511266"/>
                  </a:moveTo>
                  <a:cubicBezTo>
                    <a:pt x="407412" y="462280"/>
                    <a:pt x="380198" y="371566"/>
                    <a:pt x="380198" y="315323"/>
                  </a:cubicBezTo>
                  <a:cubicBezTo>
                    <a:pt x="380198" y="259080"/>
                    <a:pt x="396526" y="225516"/>
                    <a:pt x="374755" y="173809"/>
                  </a:cubicBezTo>
                  <a:cubicBezTo>
                    <a:pt x="352984" y="122102"/>
                    <a:pt x="293112" y="25038"/>
                    <a:pt x="249569" y="5081"/>
                  </a:cubicBezTo>
                  <a:cubicBezTo>
                    <a:pt x="206026" y="-14876"/>
                    <a:pt x="151598" y="28666"/>
                    <a:pt x="113498" y="54066"/>
                  </a:cubicBezTo>
                  <a:cubicBezTo>
                    <a:pt x="75398" y="79466"/>
                    <a:pt x="36390" y="110309"/>
                    <a:pt x="20969" y="157481"/>
                  </a:cubicBezTo>
                  <a:cubicBezTo>
                    <a:pt x="5547" y="204652"/>
                    <a:pt x="22783" y="277224"/>
                    <a:pt x="20969" y="337095"/>
                  </a:cubicBezTo>
                  <a:cubicBezTo>
                    <a:pt x="19155" y="396966"/>
                    <a:pt x="-17130" y="471352"/>
                    <a:pt x="10084" y="516709"/>
                  </a:cubicBezTo>
                  <a:cubicBezTo>
                    <a:pt x="37298" y="562066"/>
                    <a:pt x="122569" y="611052"/>
                    <a:pt x="184255" y="609238"/>
                  </a:cubicBezTo>
                  <a:cubicBezTo>
                    <a:pt x="245941" y="607424"/>
                    <a:pt x="342098" y="560252"/>
                    <a:pt x="374755" y="51126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" name="Freeform 1232">
              <a:extLst>
                <a:ext uri="{FF2B5EF4-FFF2-40B4-BE49-F238E27FC236}">
                  <a16:creationId xmlns:a16="http://schemas.microsoft.com/office/drawing/2014/main" id="{1CCA7826-A37F-2CD1-10B1-7312684FE5EF}"/>
                </a:ext>
              </a:extLst>
            </p:cNvPr>
            <p:cNvSpPr/>
            <p:nvPr/>
          </p:nvSpPr>
          <p:spPr>
            <a:xfrm>
              <a:off x="6098499" y="1278163"/>
              <a:ext cx="379692" cy="598019"/>
            </a:xfrm>
            <a:custGeom>
              <a:avLst/>
              <a:gdLst>
                <a:gd name="connsiteX0" fmla="*/ 379673 w 379692"/>
                <a:gd name="connsiteY0" fmla="*/ 196532 h 598019"/>
                <a:gd name="connsiteX1" fmla="*/ 325244 w 379692"/>
                <a:gd name="connsiteY1" fmla="*/ 169318 h 598019"/>
                <a:gd name="connsiteX2" fmla="*/ 232715 w 379692"/>
                <a:gd name="connsiteY2" fmla="*/ 218304 h 598019"/>
                <a:gd name="connsiteX3" fmla="*/ 156515 w 379692"/>
                <a:gd name="connsiteY3" fmla="*/ 310832 h 598019"/>
                <a:gd name="connsiteX4" fmla="*/ 156515 w 379692"/>
                <a:gd name="connsiteY4" fmla="*/ 474118 h 598019"/>
                <a:gd name="connsiteX5" fmla="*/ 156515 w 379692"/>
                <a:gd name="connsiteY5" fmla="*/ 588418 h 598019"/>
                <a:gd name="connsiteX6" fmla="*/ 96644 w 379692"/>
                <a:gd name="connsiteY6" fmla="*/ 582975 h 598019"/>
                <a:gd name="connsiteX7" fmla="*/ 4115 w 379692"/>
                <a:gd name="connsiteY7" fmla="*/ 512218 h 598019"/>
                <a:gd name="connsiteX8" fmla="*/ 15001 w 379692"/>
                <a:gd name="connsiteY8" fmla="*/ 408804 h 598019"/>
                <a:gd name="connsiteX9" fmla="*/ 4115 w 379692"/>
                <a:gd name="connsiteY9" fmla="*/ 218304 h 598019"/>
                <a:gd name="connsiteX10" fmla="*/ 74873 w 379692"/>
                <a:gd name="connsiteY10" fmla="*/ 49575 h 598019"/>
                <a:gd name="connsiteX11" fmla="*/ 194615 w 379692"/>
                <a:gd name="connsiteY11" fmla="*/ 589 h 598019"/>
                <a:gd name="connsiteX12" fmla="*/ 276258 w 379692"/>
                <a:gd name="connsiteY12" fmla="*/ 27804 h 598019"/>
                <a:gd name="connsiteX13" fmla="*/ 330687 w 379692"/>
                <a:gd name="connsiteY13" fmla="*/ 104004 h 598019"/>
                <a:gd name="connsiteX14" fmla="*/ 379673 w 379692"/>
                <a:gd name="connsiteY14" fmla="*/ 196532 h 598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9692" h="598019">
                  <a:moveTo>
                    <a:pt x="379673" y="196532"/>
                  </a:moveTo>
                  <a:cubicBezTo>
                    <a:pt x="378766" y="207418"/>
                    <a:pt x="349737" y="165689"/>
                    <a:pt x="325244" y="169318"/>
                  </a:cubicBezTo>
                  <a:cubicBezTo>
                    <a:pt x="300751" y="172947"/>
                    <a:pt x="260836" y="194718"/>
                    <a:pt x="232715" y="218304"/>
                  </a:cubicBezTo>
                  <a:cubicBezTo>
                    <a:pt x="204594" y="241890"/>
                    <a:pt x="169215" y="268196"/>
                    <a:pt x="156515" y="310832"/>
                  </a:cubicBezTo>
                  <a:cubicBezTo>
                    <a:pt x="143815" y="353468"/>
                    <a:pt x="156515" y="474118"/>
                    <a:pt x="156515" y="474118"/>
                  </a:cubicBezTo>
                  <a:cubicBezTo>
                    <a:pt x="156515" y="520382"/>
                    <a:pt x="166493" y="570275"/>
                    <a:pt x="156515" y="588418"/>
                  </a:cubicBezTo>
                  <a:cubicBezTo>
                    <a:pt x="146536" y="606561"/>
                    <a:pt x="122044" y="595675"/>
                    <a:pt x="96644" y="582975"/>
                  </a:cubicBezTo>
                  <a:cubicBezTo>
                    <a:pt x="71244" y="570275"/>
                    <a:pt x="17722" y="541246"/>
                    <a:pt x="4115" y="512218"/>
                  </a:cubicBezTo>
                  <a:cubicBezTo>
                    <a:pt x="-9492" y="483190"/>
                    <a:pt x="15001" y="457790"/>
                    <a:pt x="15001" y="408804"/>
                  </a:cubicBezTo>
                  <a:cubicBezTo>
                    <a:pt x="15001" y="359818"/>
                    <a:pt x="-5864" y="278175"/>
                    <a:pt x="4115" y="218304"/>
                  </a:cubicBezTo>
                  <a:cubicBezTo>
                    <a:pt x="14094" y="158433"/>
                    <a:pt x="43123" y="85861"/>
                    <a:pt x="74873" y="49575"/>
                  </a:cubicBezTo>
                  <a:cubicBezTo>
                    <a:pt x="106623" y="13289"/>
                    <a:pt x="161051" y="4217"/>
                    <a:pt x="194615" y="589"/>
                  </a:cubicBezTo>
                  <a:cubicBezTo>
                    <a:pt x="228179" y="-3040"/>
                    <a:pt x="253579" y="10568"/>
                    <a:pt x="276258" y="27804"/>
                  </a:cubicBezTo>
                  <a:cubicBezTo>
                    <a:pt x="298937" y="45040"/>
                    <a:pt x="312544" y="75883"/>
                    <a:pt x="330687" y="104004"/>
                  </a:cubicBezTo>
                  <a:cubicBezTo>
                    <a:pt x="348830" y="132125"/>
                    <a:pt x="380580" y="185646"/>
                    <a:pt x="379673" y="1965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58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" name="Freeform 1233">
              <a:extLst>
                <a:ext uri="{FF2B5EF4-FFF2-40B4-BE49-F238E27FC236}">
                  <a16:creationId xmlns:a16="http://schemas.microsoft.com/office/drawing/2014/main" id="{4D1CD167-1664-9571-6159-366F1D3C02CC}"/>
                </a:ext>
              </a:extLst>
            </p:cNvPr>
            <p:cNvSpPr/>
            <p:nvPr/>
          </p:nvSpPr>
          <p:spPr>
            <a:xfrm>
              <a:off x="6172200" y="1364630"/>
              <a:ext cx="266700" cy="219241"/>
            </a:xfrm>
            <a:custGeom>
              <a:avLst/>
              <a:gdLst>
                <a:gd name="connsiteX0" fmla="*/ 0 w 266700"/>
                <a:gd name="connsiteY0" fmla="*/ 219241 h 219241"/>
                <a:gd name="connsiteX1" fmla="*/ 27214 w 266700"/>
                <a:gd name="connsiteY1" fmla="*/ 104941 h 219241"/>
                <a:gd name="connsiteX2" fmla="*/ 125186 w 266700"/>
                <a:gd name="connsiteY2" fmla="*/ 12413 h 219241"/>
                <a:gd name="connsiteX3" fmla="*/ 212271 w 266700"/>
                <a:gd name="connsiteY3" fmla="*/ 1527 h 219241"/>
                <a:gd name="connsiteX4" fmla="*/ 266700 w 266700"/>
                <a:gd name="connsiteY4" fmla="*/ 17856 h 219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219241">
                  <a:moveTo>
                    <a:pt x="0" y="219241"/>
                  </a:moveTo>
                  <a:cubicBezTo>
                    <a:pt x="3175" y="179326"/>
                    <a:pt x="6350" y="139412"/>
                    <a:pt x="27214" y="104941"/>
                  </a:cubicBezTo>
                  <a:cubicBezTo>
                    <a:pt x="48078" y="70470"/>
                    <a:pt x="94343" y="29649"/>
                    <a:pt x="125186" y="12413"/>
                  </a:cubicBezTo>
                  <a:cubicBezTo>
                    <a:pt x="156029" y="-4823"/>
                    <a:pt x="188685" y="620"/>
                    <a:pt x="212271" y="1527"/>
                  </a:cubicBezTo>
                  <a:cubicBezTo>
                    <a:pt x="235857" y="2434"/>
                    <a:pt x="251278" y="10145"/>
                    <a:pt x="266700" y="17856"/>
                  </a:cubicBezTo>
                </a:path>
              </a:pathLst>
            </a:custGeom>
            <a:noFill/>
            <a:ln cap="rnd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" name="Freeform 1234">
              <a:extLst>
                <a:ext uri="{FF2B5EF4-FFF2-40B4-BE49-F238E27FC236}">
                  <a16:creationId xmlns:a16="http://schemas.microsoft.com/office/drawing/2014/main" id="{15620F42-F1CF-2F21-0EA3-26A1AB88079C}"/>
                </a:ext>
              </a:extLst>
            </p:cNvPr>
            <p:cNvSpPr/>
            <p:nvPr/>
          </p:nvSpPr>
          <p:spPr>
            <a:xfrm>
              <a:off x="6300574" y="1609394"/>
              <a:ext cx="158083" cy="213963"/>
            </a:xfrm>
            <a:custGeom>
              <a:avLst/>
              <a:gdLst>
                <a:gd name="connsiteX0" fmla="*/ 7697 w 158083"/>
                <a:gd name="connsiteY0" fmla="*/ 213963 h 213963"/>
                <a:gd name="connsiteX1" fmla="*/ 2254 w 158083"/>
                <a:gd name="connsiteY1" fmla="*/ 67006 h 213963"/>
                <a:gd name="connsiteX2" fmla="*/ 40354 w 158083"/>
                <a:gd name="connsiteY2" fmla="*/ 18020 h 213963"/>
                <a:gd name="connsiteX3" fmla="*/ 143769 w 158083"/>
                <a:gd name="connsiteY3" fmla="*/ 7135 h 213963"/>
                <a:gd name="connsiteX4" fmla="*/ 154654 w 158083"/>
                <a:gd name="connsiteY4" fmla="*/ 121435 h 213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083" h="213963">
                  <a:moveTo>
                    <a:pt x="7697" y="213963"/>
                  </a:moveTo>
                  <a:cubicBezTo>
                    <a:pt x="2254" y="156813"/>
                    <a:pt x="-3189" y="99663"/>
                    <a:pt x="2254" y="67006"/>
                  </a:cubicBezTo>
                  <a:cubicBezTo>
                    <a:pt x="7697" y="34349"/>
                    <a:pt x="16768" y="27998"/>
                    <a:pt x="40354" y="18020"/>
                  </a:cubicBezTo>
                  <a:cubicBezTo>
                    <a:pt x="63940" y="8042"/>
                    <a:pt x="124719" y="-10101"/>
                    <a:pt x="143769" y="7135"/>
                  </a:cubicBezTo>
                  <a:cubicBezTo>
                    <a:pt x="162819" y="24371"/>
                    <a:pt x="158736" y="72903"/>
                    <a:pt x="154654" y="121435"/>
                  </a:cubicBezTo>
                </a:path>
              </a:pathLst>
            </a:cu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" name="Freeform 1235">
              <a:extLst>
                <a:ext uri="{FF2B5EF4-FFF2-40B4-BE49-F238E27FC236}">
                  <a16:creationId xmlns:a16="http://schemas.microsoft.com/office/drawing/2014/main" id="{26327C09-FF2D-DABF-33F8-4BB610EFBAD3}"/>
                </a:ext>
              </a:extLst>
            </p:cNvPr>
            <p:cNvSpPr/>
            <p:nvPr/>
          </p:nvSpPr>
          <p:spPr>
            <a:xfrm>
              <a:off x="5946418" y="886716"/>
              <a:ext cx="245310" cy="311100"/>
            </a:xfrm>
            <a:custGeom>
              <a:avLst/>
              <a:gdLst>
                <a:gd name="connsiteX0" fmla="*/ 179996 w 245310"/>
                <a:gd name="connsiteY0" fmla="*/ 6895 h 311100"/>
                <a:gd name="connsiteX1" fmla="*/ 49367 w 245310"/>
                <a:gd name="connsiteY1" fmla="*/ 39552 h 311100"/>
                <a:gd name="connsiteX2" fmla="*/ 381 w 245310"/>
                <a:gd name="connsiteY2" fmla="*/ 159295 h 311100"/>
                <a:gd name="connsiteX3" fmla="*/ 71139 w 245310"/>
                <a:gd name="connsiteY3" fmla="*/ 284481 h 311100"/>
                <a:gd name="connsiteX4" fmla="*/ 185439 w 245310"/>
                <a:gd name="connsiteY4" fmla="*/ 300809 h 311100"/>
                <a:gd name="connsiteX5" fmla="*/ 245310 w 245310"/>
                <a:gd name="connsiteY5" fmla="*/ 159295 h 311100"/>
                <a:gd name="connsiteX6" fmla="*/ 179996 w 245310"/>
                <a:gd name="connsiteY6" fmla="*/ 6895 h 31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310" h="311100">
                  <a:moveTo>
                    <a:pt x="179996" y="6895"/>
                  </a:moveTo>
                  <a:cubicBezTo>
                    <a:pt x="147339" y="-13062"/>
                    <a:pt x="79303" y="14152"/>
                    <a:pt x="49367" y="39552"/>
                  </a:cubicBezTo>
                  <a:cubicBezTo>
                    <a:pt x="19431" y="64952"/>
                    <a:pt x="-3248" y="118474"/>
                    <a:pt x="381" y="159295"/>
                  </a:cubicBezTo>
                  <a:cubicBezTo>
                    <a:pt x="4010" y="200117"/>
                    <a:pt x="40296" y="260895"/>
                    <a:pt x="71139" y="284481"/>
                  </a:cubicBezTo>
                  <a:cubicBezTo>
                    <a:pt x="101982" y="308067"/>
                    <a:pt x="156410" y="321673"/>
                    <a:pt x="185439" y="300809"/>
                  </a:cubicBezTo>
                  <a:cubicBezTo>
                    <a:pt x="214468" y="279945"/>
                    <a:pt x="245310" y="204652"/>
                    <a:pt x="245310" y="159295"/>
                  </a:cubicBezTo>
                  <a:cubicBezTo>
                    <a:pt x="245310" y="113938"/>
                    <a:pt x="212653" y="26852"/>
                    <a:pt x="179996" y="6895"/>
                  </a:cubicBezTo>
                  <a:close/>
                </a:path>
              </a:pathLst>
            </a:custGeom>
            <a:solidFill>
              <a:srgbClr val="F2A883"/>
            </a:solidFill>
            <a:ln>
              <a:solidFill>
                <a:srgbClr val="F2A88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7" name="Freeform 1236">
              <a:extLst>
                <a:ext uri="{FF2B5EF4-FFF2-40B4-BE49-F238E27FC236}">
                  <a16:creationId xmlns:a16="http://schemas.microsoft.com/office/drawing/2014/main" id="{8E01D7A0-9A35-3D22-1B1A-FA24910FC5EA}"/>
                </a:ext>
              </a:extLst>
            </p:cNvPr>
            <p:cNvSpPr/>
            <p:nvPr/>
          </p:nvSpPr>
          <p:spPr>
            <a:xfrm>
              <a:off x="5985038" y="862915"/>
              <a:ext cx="285813" cy="391599"/>
            </a:xfrm>
            <a:custGeom>
              <a:avLst/>
              <a:gdLst>
                <a:gd name="connsiteX0" fmla="*/ 257462 w 285813"/>
                <a:gd name="connsiteY0" fmla="*/ 306628 h 391599"/>
                <a:gd name="connsiteX1" fmla="*/ 284676 w 285813"/>
                <a:gd name="connsiteY1" fmla="*/ 186885 h 391599"/>
                <a:gd name="connsiteX2" fmla="*/ 219362 w 285813"/>
                <a:gd name="connsiteY2" fmla="*/ 50814 h 391599"/>
                <a:gd name="connsiteX3" fmla="*/ 121390 w 285813"/>
                <a:gd name="connsiteY3" fmla="*/ 1828 h 391599"/>
                <a:gd name="connsiteX4" fmla="*/ 23419 w 285813"/>
                <a:gd name="connsiteY4" fmla="*/ 23599 h 391599"/>
                <a:gd name="connsiteX5" fmla="*/ 1648 w 285813"/>
                <a:gd name="connsiteY5" fmla="*/ 143342 h 391599"/>
                <a:gd name="connsiteX6" fmla="*/ 45190 w 285813"/>
                <a:gd name="connsiteY6" fmla="*/ 279414 h 391599"/>
                <a:gd name="connsiteX7" fmla="*/ 1648 w 285813"/>
                <a:gd name="connsiteY7" fmla="*/ 382828 h 391599"/>
                <a:gd name="connsiteX8" fmla="*/ 115948 w 285813"/>
                <a:gd name="connsiteY8" fmla="*/ 382828 h 391599"/>
                <a:gd name="connsiteX9" fmla="*/ 213919 w 285813"/>
                <a:gd name="connsiteY9" fmla="*/ 355614 h 391599"/>
                <a:gd name="connsiteX10" fmla="*/ 257462 w 285813"/>
                <a:gd name="connsiteY10" fmla="*/ 306628 h 39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5813" h="391599">
                  <a:moveTo>
                    <a:pt x="257462" y="306628"/>
                  </a:moveTo>
                  <a:cubicBezTo>
                    <a:pt x="269255" y="278507"/>
                    <a:pt x="291026" y="229521"/>
                    <a:pt x="284676" y="186885"/>
                  </a:cubicBezTo>
                  <a:cubicBezTo>
                    <a:pt x="278326" y="144249"/>
                    <a:pt x="246576" y="81657"/>
                    <a:pt x="219362" y="50814"/>
                  </a:cubicBezTo>
                  <a:cubicBezTo>
                    <a:pt x="192148" y="19971"/>
                    <a:pt x="154047" y="6364"/>
                    <a:pt x="121390" y="1828"/>
                  </a:cubicBezTo>
                  <a:cubicBezTo>
                    <a:pt x="88733" y="-2708"/>
                    <a:pt x="43376" y="13"/>
                    <a:pt x="23419" y="23599"/>
                  </a:cubicBezTo>
                  <a:cubicBezTo>
                    <a:pt x="3462" y="47185"/>
                    <a:pt x="-1980" y="100706"/>
                    <a:pt x="1648" y="143342"/>
                  </a:cubicBezTo>
                  <a:cubicBezTo>
                    <a:pt x="5276" y="185978"/>
                    <a:pt x="45190" y="239500"/>
                    <a:pt x="45190" y="279414"/>
                  </a:cubicBezTo>
                  <a:cubicBezTo>
                    <a:pt x="45190" y="319328"/>
                    <a:pt x="-10145" y="365592"/>
                    <a:pt x="1648" y="382828"/>
                  </a:cubicBezTo>
                  <a:cubicBezTo>
                    <a:pt x="13441" y="400064"/>
                    <a:pt x="80569" y="387364"/>
                    <a:pt x="115948" y="382828"/>
                  </a:cubicBezTo>
                  <a:cubicBezTo>
                    <a:pt x="151327" y="378292"/>
                    <a:pt x="189426" y="365593"/>
                    <a:pt x="213919" y="355614"/>
                  </a:cubicBezTo>
                  <a:cubicBezTo>
                    <a:pt x="238412" y="345636"/>
                    <a:pt x="245669" y="334749"/>
                    <a:pt x="257462" y="306628"/>
                  </a:cubicBezTo>
                  <a:close/>
                </a:path>
              </a:pathLst>
            </a:custGeom>
            <a:solidFill>
              <a:srgbClr val="402517"/>
            </a:solidFill>
            <a:ln>
              <a:solidFill>
                <a:srgbClr val="40251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43" name="Rectangle 1242">
            <a:extLst>
              <a:ext uri="{FF2B5EF4-FFF2-40B4-BE49-F238E27FC236}">
                <a16:creationId xmlns:a16="http://schemas.microsoft.com/office/drawing/2014/main" id="{9F0737F8-309A-023E-1E27-6A73FBCBF57D}"/>
              </a:ext>
            </a:extLst>
          </p:cNvPr>
          <p:cNvSpPr/>
          <p:nvPr/>
        </p:nvSpPr>
        <p:spPr>
          <a:xfrm>
            <a:off x="5634227" y="5232164"/>
            <a:ext cx="8302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</a:rPr>
              <a:t>VISITOR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244" name="Rectangle 1243">
            <a:extLst>
              <a:ext uri="{FF2B5EF4-FFF2-40B4-BE49-F238E27FC236}">
                <a16:creationId xmlns:a16="http://schemas.microsoft.com/office/drawing/2014/main" id="{AC01A17B-322A-7458-8799-E19E89128159}"/>
              </a:ext>
            </a:extLst>
          </p:cNvPr>
          <p:cNvSpPr/>
          <p:nvPr/>
        </p:nvSpPr>
        <p:spPr>
          <a:xfrm>
            <a:off x="3400862" y="5319645"/>
            <a:ext cx="11704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</a:rPr>
              <a:t>HEALTHCARE PROVIDER (HCP)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1245" name="Picture 1244">
            <a:extLst>
              <a:ext uri="{FF2B5EF4-FFF2-40B4-BE49-F238E27FC236}">
                <a16:creationId xmlns:a16="http://schemas.microsoft.com/office/drawing/2014/main" id="{23958CEC-A8FC-7EEF-EB88-E3884FE25D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8527" y="467755"/>
            <a:ext cx="1598995" cy="349053"/>
          </a:xfrm>
          <a:prstGeom prst="rect">
            <a:avLst/>
          </a:prstGeom>
        </p:spPr>
      </p:pic>
      <p:pic>
        <p:nvPicPr>
          <p:cNvPr id="1246" name="Picture 1245">
            <a:extLst>
              <a:ext uri="{FF2B5EF4-FFF2-40B4-BE49-F238E27FC236}">
                <a16:creationId xmlns:a16="http://schemas.microsoft.com/office/drawing/2014/main" id="{E07B1235-DEE1-E1E0-0A32-F7A2D2A5676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975" t="10856" r="10518" b="10704"/>
          <a:stretch/>
        </p:blipFill>
        <p:spPr>
          <a:xfrm>
            <a:off x="8708741" y="437914"/>
            <a:ext cx="435297" cy="434922"/>
          </a:xfrm>
          <a:prstGeom prst="rect">
            <a:avLst/>
          </a:prstGeom>
        </p:spPr>
      </p:pic>
      <p:sp>
        <p:nvSpPr>
          <p:cNvPr id="1247" name="Rectangle 1246">
            <a:extLst>
              <a:ext uri="{FF2B5EF4-FFF2-40B4-BE49-F238E27FC236}">
                <a16:creationId xmlns:a16="http://schemas.microsoft.com/office/drawing/2014/main" id="{3453C7D4-D98F-5E27-8A13-D364E884DD4E}"/>
              </a:ext>
            </a:extLst>
          </p:cNvPr>
          <p:cNvSpPr/>
          <p:nvPr/>
        </p:nvSpPr>
        <p:spPr>
          <a:xfrm>
            <a:off x="8009906" y="437502"/>
            <a:ext cx="712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Learn </a:t>
            </a:r>
          </a:p>
          <a:p>
            <a:pPr algn="r"/>
            <a:r>
              <a:rPr lang="en-US" sz="800" dirty="0"/>
              <a:t>more </a:t>
            </a:r>
          </a:p>
          <a:p>
            <a:pPr algn="r"/>
            <a:r>
              <a:rPr lang="en-US" sz="800" dirty="0"/>
              <a:t>here →</a:t>
            </a:r>
          </a:p>
        </p:txBody>
      </p:sp>
      <p:sp>
        <p:nvSpPr>
          <p:cNvPr id="1249" name="Rectangle 1248">
            <a:extLst>
              <a:ext uri="{FF2B5EF4-FFF2-40B4-BE49-F238E27FC236}">
                <a16:creationId xmlns:a16="http://schemas.microsoft.com/office/drawing/2014/main" id="{A5E3343A-DFB6-6EEC-0B8E-13C361ADCF48}"/>
              </a:ext>
            </a:extLst>
          </p:cNvPr>
          <p:cNvSpPr/>
          <p:nvPr/>
        </p:nvSpPr>
        <p:spPr>
          <a:xfrm>
            <a:off x="-24664" y="990615"/>
            <a:ext cx="22912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PRIVACY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261" name="TextBox 1260">
            <a:extLst>
              <a:ext uri="{FF2B5EF4-FFF2-40B4-BE49-F238E27FC236}">
                <a16:creationId xmlns:a16="http://schemas.microsoft.com/office/drawing/2014/main" id="{26CA29BF-22F4-700E-B9F3-7F4599B82BE7}"/>
              </a:ext>
            </a:extLst>
          </p:cNvPr>
          <p:cNvSpPr txBox="1"/>
          <p:nvPr/>
        </p:nvSpPr>
        <p:spPr>
          <a:xfrm>
            <a:off x="6705373" y="4386238"/>
            <a:ext cx="1148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VISITATION</a:t>
            </a:r>
          </a:p>
        </p:txBody>
      </p:sp>
      <p:sp>
        <p:nvSpPr>
          <p:cNvPr id="1265" name="TextBox 1264">
            <a:extLst>
              <a:ext uri="{FF2B5EF4-FFF2-40B4-BE49-F238E27FC236}">
                <a16:creationId xmlns:a16="http://schemas.microsoft.com/office/drawing/2014/main" id="{D72DD136-11BF-57E5-0EC5-9F9F5F454F31}"/>
              </a:ext>
            </a:extLst>
          </p:cNvPr>
          <p:cNvSpPr txBox="1"/>
          <p:nvPr/>
        </p:nvSpPr>
        <p:spPr>
          <a:xfrm>
            <a:off x="6253936" y="5985528"/>
            <a:ext cx="24532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COMPASSIONATE RELEASE</a:t>
            </a:r>
          </a:p>
        </p:txBody>
      </p:sp>
      <p:sp>
        <p:nvSpPr>
          <p:cNvPr id="1270" name="Rounded Rectangle 376">
            <a:extLst>
              <a:ext uri="{FF2B5EF4-FFF2-40B4-BE49-F238E27FC236}">
                <a16:creationId xmlns:a16="http://schemas.microsoft.com/office/drawing/2014/main" id="{CD146B7E-8D18-0BBA-DAFD-AF0ADFA90BCF}"/>
              </a:ext>
            </a:extLst>
          </p:cNvPr>
          <p:cNvSpPr/>
          <p:nvPr/>
        </p:nvSpPr>
        <p:spPr>
          <a:xfrm>
            <a:off x="6914784" y="2357638"/>
            <a:ext cx="2080073" cy="1948621"/>
          </a:xfrm>
          <a:prstGeom prst="roundRect">
            <a:avLst>
              <a:gd name="adj" fmla="val 488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" name="Rectangle 1270">
            <a:extLst>
              <a:ext uri="{FF2B5EF4-FFF2-40B4-BE49-F238E27FC236}">
                <a16:creationId xmlns:a16="http://schemas.microsoft.com/office/drawing/2014/main" id="{182D91D6-B704-4ECC-53FA-6BFDB4386965}"/>
              </a:ext>
            </a:extLst>
          </p:cNvPr>
          <p:cNvSpPr/>
          <p:nvPr/>
        </p:nvSpPr>
        <p:spPr>
          <a:xfrm>
            <a:off x="6881931" y="2331264"/>
            <a:ext cx="22912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TESTING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272" name="Rounded Rectangle 376">
            <a:extLst>
              <a:ext uri="{FF2B5EF4-FFF2-40B4-BE49-F238E27FC236}">
                <a16:creationId xmlns:a16="http://schemas.microsoft.com/office/drawing/2014/main" id="{73877712-4B69-0972-D005-ED1E89CF7955}"/>
              </a:ext>
            </a:extLst>
          </p:cNvPr>
          <p:cNvSpPr/>
          <p:nvPr/>
        </p:nvSpPr>
        <p:spPr>
          <a:xfrm>
            <a:off x="6128157" y="930109"/>
            <a:ext cx="2972385" cy="1390434"/>
          </a:xfrm>
          <a:prstGeom prst="roundRect">
            <a:avLst>
              <a:gd name="adj" fmla="val 4886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1273" name="Rectangle 1272">
            <a:extLst>
              <a:ext uri="{FF2B5EF4-FFF2-40B4-BE49-F238E27FC236}">
                <a16:creationId xmlns:a16="http://schemas.microsoft.com/office/drawing/2014/main" id="{690ABB33-8D5B-5447-AC95-E3CD0CFE2286}"/>
              </a:ext>
            </a:extLst>
          </p:cNvPr>
          <p:cNvSpPr/>
          <p:nvPr/>
        </p:nvSpPr>
        <p:spPr>
          <a:xfrm>
            <a:off x="6088697" y="867505"/>
            <a:ext cx="22912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SURROGATE DECISION MAKERS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274" name="Rounded Rectangle 376">
            <a:extLst>
              <a:ext uri="{FF2B5EF4-FFF2-40B4-BE49-F238E27FC236}">
                <a16:creationId xmlns:a16="http://schemas.microsoft.com/office/drawing/2014/main" id="{B8B971A9-FF0F-1E8C-2715-13B7F39D8416}"/>
              </a:ext>
            </a:extLst>
          </p:cNvPr>
          <p:cNvSpPr/>
          <p:nvPr/>
        </p:nvSpPr>
        <p:spPr>
          <a:xfrm>
            <a:off x="3357927" y="397186"/>
            <a:ext cx="2681612" cy="1082832"/>
          </a:xfrm>
          <a:prstGeom prst="roundRect">
            <a:avLst>
              <a:gd name="adj" fmla="val 6421"/>
            </a:avLst>
          </a:prstGeom>
          <a:solidFill>
            <a:srgbClr val="7030A0">
              <a:alpha val="12055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5" name="Rectangle 1274">
            <a:extLst>
              <a:ext uri="{FF2B5EF4-FFF2-40B4-BE49-F238E27FC236}">
                <a16:creationId xmlns:a16="http://schemas.microsoft.com/office/drawing/2014/main" id="{3E3433CD-5AFF-86F6-10DD-A7D1B521442B}"/>
              </a:ext>
            </a:extLst>
          </p:cNvPr>
          <p:cNvSpPr/>
          <p:nvPr/>
        </p:nvSpPr>
        <p:spPr>
          <a:xfrm>
            <a:off x="3306130" y="352846"/>
            <a:ext cx="22912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RESTRAINTS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276" name="Rounded Rectangle 376">
            <a:extLst>
              <a:ext uri="{FF2B5EF4-FFF2-40B4-BE49-F238E27FC236}">
                <a16:creationId xmlns:a16="http://schemas.microsoft.com/office/drawing/2014/main" id="{CE167B71-96EB-09D7-0A95-9A247A2EB069}"/>
              </a:ext>
            </a:extLst>
          </p:cNvPr>
          <p:cNvSpPr/>
          <p:nvPr/>
        </p:nvSpPr>
        <p:spPr>
          <a:xfrm>
            <a:off x="3193136" y="6212152"/>
            <a:ext cx="2955158" cy="596450"/>
          </a:xfrm>
          <a:prstGeom prst="roundRect">
            <a:avLst>
              <a:gd name="adj" fmla="val 1277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7" name="Rectangle 1276">
            <a:extLst>
              <a:ext uri="{FF2B5EF4-FFF2-40B4-BE49-F238E27FC236}">
                <a16:creationId xmlns:a16="http://schemas.microsoft.com/office/drawing/2014/main" id="{1352CD3C-0648-D3C6-1795-448B2D074F13}"/>
              </a:ext>
            </a:extLst>
          </p:cNvPr>
          <p:cNvSpPr/>
          <p:nvPr/>
        </p:nvSpPr>
        <p:spPr>
          <a:xfrm>
            <a:off x="3231094" y="6150425"/>
            <a:ext cx="21074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BIAS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278" name="Rectangle 1277">
            <a:extLst>
              <a:ext uri="{FF2B5EF4-FFF2-40B4-BE49-F238E27FC236}">
                <a16:creationId xmlns:a16="http://schemas.microsoft.com/office/drawing/2014/main" id="{F62B1590-9559-F585-65FE-282E070301F5}"/>
              </a:ext>
            </a:extLst>
          </p:cNvPr>
          <p:cNvSpPr/>
          <p:nvPr/>
        </p:nvSpPr>
        <p:spPr>
          <a:xfrm>
            <a:off x="3225643" y="6309214"/>
            <a:ext cx="30125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spc="-30" dirty="0"/>
              <a:t>• </a:t>
            </a:r>
            <a:r>
              <a:rPr lang="en-US" sz="900" dirty="0">
                <a:solidFill>
                  <a:srgbClr val="000000"/>
                </a:solidFill>
              </a:rPr>
              <a:t>Asking or searching about the specific crime that a patient is accused or convicted of, unless serving a specific medical purpose, </a:t>
            </a:r>
            <a:r>
              <a:rPr lang="en-US" sz="900" dirty="0">
                <a:solidFill>
                  <a:srgbClr val="000000"/>
                </a:solidFill>
                <a:hlinkClick r:id="rId11"/>
              </a:rPr>
              <a:t>may bias care delivery and should be avoided</a:t>
            </a:r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279" name="TextBox 1278">
            <a:extLst>
              <a:ext uri="{FF2B5EF4-FFF2-40B4-BE49-F238E27FC236}">
                <a16:creationId xmlns:a16="http://schemas.microsoft.com/office/drawing/2014/main" id="{3A07CE1C-41FA-7020-ADF9-2995A7610B7D}"/>
              </a:ext>
            </a:extLst>
          </p:cNvPr>
          <p:cNvSpPr txBox="1"/>
          <p:nvPr/>
        </p:nvSpPr>
        <p:spPr>
          <a:xfrm>
            <a:off x="6072563" y="1007278"/>
            <a:ext cx="308357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spc="-30" dirty="0"/>
              <a:t>• </a:t>
            </a:r>
            <a:r>
              <a:rPr lang="en-US" sz="900" dirty="0"/>
              <a:t>Competent individuals can name their preferred surrogate decision makers.</a:t>
            </a:r>
          </a:p>
          <a:p>
            <a:pPr algn="just"/>
            <a:r>
              <a:rPr lang="en-US" sz="900" spc="-30" dirty="0"/>
              <a:t>• Unless explicitly permitted by local law, </a:t>
            </a:r>
            <a:r>
              <a:rPr lang="en-US" sz="900" dirty="0">
                <a:hlinkClick r:id="rId12"/>
              </a:rPr>
              <a:t>LEO should not be participate in medical decision making for a criminal-legal involved patient who lacks capacity</a:t>
            </a:r>
            <a:endParaRPr lang="en-US" sz="900" dirty="0"/>
          </a:p>
          <a:p>
            <a:pPr algn="just"/>
            <a:r>
              <a:rPr lang="en-US" sz="900" spc="-30" dirty="0"/>
              <a:t>• Providers should not consent to </a:t>
            </a:r>
            <a:r>
              <a:rPr lang="en-US" sz="900" dirty="0"/>
              <a:t>LEO presence in a patient room if patient is not able to consent and there is no hospital policy, nor should they authorize LEOs to search patients or their belongings if asked.</a:t>
            </a:r>
          </a:p>
        </p:txBody>
      </p:sp>
      <p:sp>
        <p:nvSpPr>
          <p:cNvPr id="1281" name="TextBox 1280">
            <a:extLst>
              <a:ext uri="{FF2B5EF4-FFF2-40B4-BE49-F238E27FC236}">
                <a16:creationId xmlns:a16="http://schemas.microsoft.com/office/drawing/2014/main" id="{FAADA16A-18A1-A9B5-444A-FC56EC4DB8EF}"/>
              </a:ext>
            </a:extLst>
          </p:cNvPr>
          <p:cNvSpPr txBox="1"/>
          <p:nvPr/>
        </p:nvSpPr>
        <p:spPr>
          <a:xfrm>
            <a:off x="6705373" y="4580163"/>
            <a:ext cx="248691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spc="-30" dirty="0"/>
              <a:t>• </a:t>
            </a:r>
            <a:r>
              <a:rPr lang="en-US" sz="900" dirty="0"/>
              <a:t>Visitors may withhold consent to search (unless this is a part of the hospital policy) but may have their possessions seized if they are in plain view of LEO or if LEO has reasonable suspicion to search</a:t>
            </a:r>
          </a:p>
          <a:p>
            <a:pPr algn="just"/>
            <a:r>
              <a:rPr lang="en-US" sz="900" spc="-30" dirty="0"/>
              <a:t>• </a:t>
            </a:r>
            <a:r>
              <a:rPr lang="en-US" sz="900" dirty="0"/>
              <a:t>Hospitals or units can choose to restrict access to only those who have had their belongings searched, but </a:t>
            </a:r>
            <a:r>
              <a:rPr lang="en-US" sz="900" dirty="0">
                <a:hlinkClick r:id="rId5"/>
              </a:rPr>
              <a:t>these searches should be conducted by facility officials, not LEO</a:t>
            </a:r>
            <a:endParaRPr lang="en-US" sz="900" dirty="0"/>
          </a:p>
        </p:txBody>
      </p:sp>
      <p:sp>
        <p:nvSpPr>
          <p:cNvPr id="1282" name="TextBox 1281">
            <a:extLst>
              <a:ext uri="{FF2B5EF4-FFF2-40B4-BE49-F238E27FC236}">
                <a16:creationId xmlns:a16="http://schemas.microsoft.com/office/drawing/2014/main" id="{2B552E8D-B269-4A3B-364A-FD5523526D9F}"/>
              </a:ext>
            </a:extLst>
          </p:cNvPr>
          <p:cNvSpPr txBox="1"/>
          <p:nvPr/>
        </p:nvSpPr>
        <p:spPr>
          <a:xfrm>
            <a:off x="6892391" y="2475438"/>
            <a:ext cx="214077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spc="-30" dirty="0"/>
              <a:t>• </a:t>
            </a:r>
            <a:r>
              <a:rPr lang="en-US" sz="900" dirty="0"/>
              <a:t>HCP cannot obtain testing without patient consent, regardless of criminal legal status of the patient.</a:t>
            </a:r>
          </a:p>
          <a:p>
            <a:pPr algn="just"/>
            <a:r>
              <a:rPr lang="en-US" sz="900" spc="-30" dirty="0"/>
              <a:t>• A common exception: m</a:t>
            </a:r>
            <a:r>
              <a:rPr lang="en-US" sz="900" dirty="0"/>
              <a:t>ost states require consent for future blood alcohol testing to obtain a driver’s license, therefore no further consent is required</a:t>
            </a:r>
          </a:p>
          <a:p>
            <a:pPr algn="just"/>
            <a:r>
              <a:rPr lang="en-US" sz="900" spc="-30" dirty="0"/>
              <a:t>• </a:t>
            </a:r>
            <a:r>
              <a:rPr lang="en-US" sz="900" dirty="0"/>
              <a:t>Other procedures performed without consent could constitute patient battery</a:t>
            </a:r>
          </a:p>
          <a:p>
            <a:pPr algn="just"/>
            <a:r>
              <a:rPr lang="en-US" sz="900" spc="-30" dirty="0"/>
              <a:t>• </a:t>
            </a:r>
            <a:r>
              <a:rPr lang="en-US" sz="900" dirty="0"/>
              <a:t>HCP </a:t>
            </a:r>
            <a:r>
              <a:rPr lang="en-US" sz="900" dirty="0">
                <a:hlinkClick r:id="rId13"/>
              </a:rPr>
              <a:t>are </a:t>
            </a:r>
            <a:r>
              <a:rPr lang="en-US" sz="900" b="1" u="sng" dirty="0">
                <a:hlinkClick r:id="rId13"/>
              </a:rPr>
              <a:t>not</a:t>
            </a:r>
            <a:r>
              <a:rPr lang="en-US" sz="900" dirty="0">
                <a:hlinkClick r:id="rId13"/>
              </a:rPr>
              <a:t> legally required </a:t>
            </a:r>
            <a:r>
              <a:rPr lang="en-US" sz="900" dirty="0"/>
              <a:t>to carry out any medically unnecessary procedures or tests, including phlebotomy for blood alcohol testing, when requested by LEO.</a:t>
            </a:r>
          </a:p>
        </p:txBody>
      </p:sp>
      <p:sp>
        <p:nvSpPr>
          <p:cNvPr id="1283" name="TextBox 1282">
            <a:extLst>
              <a:ext uri="{FF2B5EF4-FFF2-40B4-BE49-F238E27FC236}">
                <a16:creationId xmlns:a16="http://schemas.microsoft.com/office/drawing/2014/main" id="{7E6C43EF-1CC0-F529-E8F9-63FE10C03457}"/>
              </a:ext>
            </a:extLst>
          </p:cNvPr>
          <p:cNvSpPr txBox="1"/>
          <p:nvPr/>
        </p:nvSpPr>
        <p:spPr>
          <a:xfrm>
            <a:off x="3308769" y="486548"/>
            <a:ext cx="2793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spc="-60" dirty="0"/>
              <a:t>• Restraints can cause injury, especially in people w/ critical illness.</a:t>
            </a:r>
          </a:p>
          <a:p>
            <a:pPr algn="just"/>
            <a:r>
              <a:rPr lang="en-US" sz="900" spc="-50" dirty="0"/>
              <a:t>• Federal law </a:t>
            </a:r>
            <a:r>
              <a:rPr lang="en-US" sz="900" b="1" spc="-50" dirty="0"/>
              <a:t>prohibits</a:t>
            </a:r>
            <a:r>
              <a:rPr lang="en-US" sz="900" spc="-50" dirty="0"/>
              <a:t> the use of non-medical restraints for women in active labor</a:t>
            </a:r>
          </a:p>
          <a:p>
            <a:pPr algn="just"/>
            <a:r>
              <a:rPr lang="en-US" sz="900" spc="-50" dirty="0"/>
              <a:t>• Restraints </a:t>
            </a:r>
            <a:r>
              <a:rPr lang="en-US" sz="900" spc="-50" dirty="0">
                <a:hlinkClick r:id="rId14"/>
              </a:rPr>
              <a:t>can lead to harm and intimidate patients</a:t>
            </a:r>
            <a:r>
              <a:rPr lang="en-US" sz="900" spc="-50" dirty="0"/>
              <a:t>. HCPs should demand removal of unnecessary non-medical restraints if they do not perceive a security or safety risk.</a:t>
            </a:r>
          </a:p>
        </p:txBody>
      </p:sp>
      <p:sp>
        <p:nvSpPr>
          <p:cNvPr id="1286" name="TextBox 1285">
            <a:extLst>
              <a:ext uri="{FF2B5EF4-FFF2-40B4-BE49-F238E27FC236}">
                <a16:creationId xmlns:a16="http://schemas.microsoft.com/office/drawing/2014/main" id="{E32D39BC-A738-E6C9-0073-377C1AA20598}"/>
              </a:ext>
            </a:extLst>
          </p:cNvPr>
          <p:cNvSpPr txBox="1"/>
          <p:nvPr/>
        </p:nvSpPr>
        <p:spPr>
          <a:xfrm>
            <a:off x="6310592" y="6151347"/>
            <a:ext cx="28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spc="-30" dirty="0"/>
              <a:t>• </a:t>
            </a:r>
            <a:r>
              <a:rPr lang="en-US" sz="900" dirty="0">
                <a:hlinkClick r:id="rId15"/>
              </a:rPr>
              <a:t>Providers can advocate for compassionate release </a:t>
            </a:r>
            <a:r>
              <a:rPr lang="en-US" sz="900" dirty="0"/>
              <a:t>for individuals with </a:t>
            </a:r>
            <a:r>
              <a:rPr lang="en-US" sz="900" dirty="0">
                <a:hlinkClick r:id="rId12"/>
              </a:rPr>
              <a:t>terminal diagnoses</a:t>
            </a:r>
            <a:r>
              <a:rPr lang="en-US" sz="900" dirty="0"/>
              <a:t> or advance stage chronic conditions that cannot be reasonably managed in a jail/prison</a:t>
            </a:r>
          </a:p>
        </p:txBody>
      </p:sp>
      <p:sp>
        <p:nvSpPr>
          <p:cNvPr id="1290" name="Rectangle 1289">
            <a:extLst>
              <a:ext uri="{FF2B5EF4-FFF2-40B4-BE49-F238E27FC236}">
                <a16:creationId xmlns:a16="http://schemas.microsoft.com/office/drawing/2014/main" id="{50E67512-8A0D-6BED-B352-434118AC9F15}"/>
              </a:ext>
            </a:extLst>
          </p:cNvPr>
          <p:cNvSpPr/>
          <p:nvPr/>
        </p:nvSpPr>
        <p:spPr>
          <a:xfrm>
            <a:off x="4939982" y="2834360"/>
            <a:ext cx="830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</a:rPr>
              <a:t>the PATIENT</a:t>
            </a:r>
            <a:endParaRPr lang="en-US" sz="1000" dirty="0">
              <a:solidFill>
                <a:prstClr val="black"/>
              </a:solidFill>
            </a:endParaRPr>
          </a:p>
        </p:txBody>
      </p:sp>
      <p:grpSp>
        <p:nvGrpSpPr>
          <p:cNvPr id="1125" name="Group 1124">
            <a:extLst>
              <a:ext uri="{FF2B5EF4-FFF2-40B4-BE49-F238E27FC236}">
                <a16:creationId xmlns:a16="http://schemas.microsoft.com/office/drawing/2014/main" id="{60D1455D-AC01-2459-CDF0-6D7B76266C69}"/>
              </a:ext>
            </a:extLst>
          </p:cNvPr>
          <p:cNvGrpSpPr/>
          <p:nvPr/>
        </p:nvGrpSpPr>
        <p:grpSpPr>
          <a:xfrm>
            <a:off x="4194027" y="867979"/>
            <a:ext cx="1497389" cy="1409856"/>
            <a:chOff x="5455101" y="4867856"/>
            <a:chExt cx="1232119" cy="1160093"/>
          </a:xfrm>
        </p:grpSpPr>
        <p:grpSp>
          <p:nvGrpSpPr>
            <p:cNvPr id="1102" name="Group 1101">
              <a:extLst>
                <a:ext uri="{FF2B5EF4-FFF2-40B4-BE49-F238E27FC236}">
                  <a16:creationId xmlns:a16="http://schemas.microsoft.com/office/drawing/2014/main" id="{9CA77CBE-39FC-92DC-6524-F2E95934D906}"/>
                </a:ext>
              </a:extLst>
            </p:cNvPr>
            <p:cNvGrpSpPr/>
            <p:nvPr/>
          </p:nvGrpSpPr>
          <p:grpSpPr>
            <a:xfrm>
              <a:off x="5627620" y="4867856"/>
              <a:ext cx="1059600" cy="1160093"/>
              <a:chOff x="4998709" y="4838893"/>
              <a:chExt cx="1261335" cy="1418458"/>
            </a:xfrm>
            <a:scene3d>
              <a:camera prst="isometricTopUp"/>
              <a:lightRig rig="threePt" dir="t"/>
            </a:scene3d>
          </p:grpSpPr>
          <p:sp>
            <p:nvSpPr>
              <p:cNvPr id="429" name="Freeform 428">
                <a:extLst>
                  <a:ext uri="{FF2B5EF4-FFF2-40B4-BE49-F238E27FC236}">
                    <a16:creationId xmlns:a16="http://schemas.microsoft.com/office/drawing/2014/main" id="{C03442E0-1229-8534-99D3-0E7D71B1CD12}"/>
                  </a:ext>
                </a:extLst>
              </p:cNvPr>
              <p:cNvSpPr/>
              <p:nvPr/>
            </p:nvSpPr>
            <p:spPr>
              <a:xfrm flipH="1">
                <a:off x="5227264" y="5597752"/>
                <a:ext cx="188460" cy="94508"/>
              </a:xfrm>
              <a:custGeom>
                <a:avLst/>
                <a:gdLst>
                  <a:gd name="connsiteX0" fmla="*/ 288918 w 429533"/>
                  <a:gd name="connsiteY0" fmla="*/ 41715 h 215400"/>
                  <a:gd name="connsiteX1" fmla="*/ 363722 w 429533"/>
                  <a:gd name="connsiteY1" fmla="*/ 108330 h 215400"/>
                  <a:gd name="connsiteX2" fmla="*/ 288918 w 429533"/>
                  <a:gd name="connsiteY2" fmla="*/ 174944 h 215400"/>
                  <a:gd name="connsiteX3" fmla="*/ 214995 w 429533"/>
                  <a:gd name="connsiteY3" fmla="*/ 174944 h 215400"/>
                  <a:gd name="connsiteX4" fmla="*/ 214115 w 429533"/>
                  <a:gd name="connsiteY4" fmla="*/ 174944 h 215400"/>
                  <a:gd name="connsiteX5" fmla="*/ 140191 w 429533"/>
                  <a:gd name="connsiteY5" fmla="*/ 174944 h 215400"/>
                  <a:gd name="connsiteX6" fmla="*/ 65387 w 429533"/>
                  <a:gd name="connsiteY6" fmla="*/ 108330 h 215400"/>
                  <a:gd name="connsiteX7" fmla="*/ 140191 w 429533"/>
                  <a:gd name="connsiteY7" fmla="*/ 41715 h 215400"/>
                  <a:gd name="connsiteX8" fmla="*/ 214115 w 429533"/>
                  <a:gd name="connsiteY8" fmla="*/ 41715 h 215400"/>
                  <a:gd name="connsiteX9" fmla="*/ 214995 w 429533"/>
                  <a:gd name="connsiteY9" fmla="*/ 41715 h 215400"/>
                  <a:gd name="connsiteX10" fmla="*/ 321833 w 429533"/>
                  <a:gd name="connsiteY10" fmla="*/ 0 h 215400"/>
                  <a:gd name="connsiteX11" fmla="*/ 215400 w 429533"/>
                  <a:gd name="connsiteY11" fmla="*/ 0 h 215400"/>
                  <a:gd name="connsiteX12" fmla="*/ 214133 w 429533"/>
                  <a:gd name="connsiteY12" fmla="*/ 0 h 215400"/>
                  <a:gd name="connsiteX13" fmla="*/ 107700 w 429533"/>
                  <a:gd name="connsiteY13" fmla="*/ 0 h 215400"/>
                  <a:gd name="connsiteX14" fmla="*/ 0 w 429533"/>
                  <a:gd name="connsiteY14" fmla="*/ 107700 h 215400"/>
                  <a:gd name="connsiteX15" fmla="*/ 107700 w 429533"/>
                  <a:gd name="connsiteY15" fmla="*/ 215400 h 215400"/>
                  <a:gd name="connsiteX16" fmla="*/ 214133 w 429533"/>
                  <a:gd name="connsiteY16" fmla="*/ 215400 h 215400"/>
                  <a:gd name="connsiteX17" fmla="*/ 215400 w 429533"/>
                  <a:gd name="connsiteY17" fmla="*/ 215400 h 215400"/>
                  <a:gd name="connsiteX18" fmla="*/ 321833 w 429533"/>
                  <a:gd name="connsiteY18" fmla="*/ 215400 h 215400"/>
                  <a:gd name="connsiteX19" fmla="*/ 429533 w 429533"/>
                  <a:gd name="connsiteY19" fmla="*/ 107700 h 215400"/>
                  <a:gd name="connsiteX20" fmla="*/ 321833 w 429533"/>
                  <a:gd name="connsiteY20" fmla="*/ 0 h 21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29533" h="215400">
                    <a:moveTo>
                      <a:pt x="288918" y="41715"/>
                    </a:moveTo>
                    <a:cubicBezTo>
                      <a:pt x="330231" y="41715"/>
                      <a:pt x="363722" y="71540"/>
                      <a:pt x="363722" y="108330"/>
                    </a:cubicBezTo>
                    <a:cubicBezTo>
                      <a:pt x="363722" y="145120"/>
                      <a:pt x="330231" y="174944"/>
                      <a:pt x="288918" y="174944"/>
                    </a:cubicBezTo>
                    <a:lnTo>
                      <a:pt x="214995" y="174944"/>
                    </a:lnTo>
                    <a:lnTo>
                      <a:pt x="214115" y="174944"/>
                    </a:lnTo>
                    <a:lnTo>
                      <a:pt x="140191" y="174944"/>
                    </a:lnTo>
                    <a:cubicBezTo>
                      <a:pt x="98878" y="174944"/>
                      <a:pt x="65387" y="145120"/>
                      <a:pt x="65387" y="108330"/>
                    </a:cubicBezTo>
                    <a:cubicBezTo>
                      <a:pt x="65387" y="71540"/>
                      <a:pt x="98878" y="41715"/>
                      <a:pt x="140191" y="41715"/>
                    </a:cubicBezTo>
                    <a:lnTo>
                      <a:pt x="214115" y="41715"/>
                    </a:lnTo>
                    <a:lnTo>
                      <a:pt x="214995" y="41715"/>
                    </a:lnTo>
                    <a:close/>
                    <a:moveTo>
                      <a:pt x="321833" y="0"/>
                    </a:moveTo>
                    <a:lnTo>
                      <a:pt x="215400" y="0"/>
                    </a:lnTo>
                    <a:lnTo>
                      <a:pt x="214133" y="0"/>
                    </a:lnTo>
                    <a:lnTo>
                      <a:pt x="107700" y="0"/>
                    </a:lnTo>
                    <a:cubicBezTo>
                      <a:pt x="48219" y="0"/>
                      <a:pt x="0" y="48219"/>
                      <a:pt x="0" y="107700"/>
                    </a:cubicBezTo>
                    <a:cubicBezTo>
                      <a:pt x="0" y="167181"/>
                      <a:pt x="48219" y="215400"/>
                      <a:pt x="107700" y="215400"/>
                    </a:cubicBezTo>
                    <a:lnTo>
                      <a:pt x="214133" y="215400"/>
                    </a:lnTo>
                    <a:lnTo>
                      <a:pt x="215400" y="215400"/>
                    </a:lnTo>
                    <a:lnTo>
                      <a:pt x="321833" y="215400"/>
                    </a:lnTo>
                    <a:cubicBezTo>
                      <a:pt x="381314" y="215400"/>
                      <a:pt x="429533" y="167181"/>
                      <a:pt x="429533" y="107700"/>
                    </a:cubicBezTo>
                    <a:cubicBezTo>
                      <a:pt x="429533" y="48219"/>
                      <a:pt x="381314" y="0"/>
                      <a:pt x="321833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p3d extrusionH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id="{6D6C40DC-39F0-6955-DF43-A8B9C1A08565}"/>
                  </a:ext>
                </a:extLst>
              </p:cNvPr>
              <p:cNvSpPr/>
              <p:nvPr/>
            </p:nvSpPr>
            <p:spPr>
              <a:xfrm>
                <a:off x="5277959" y="5549615"/>
                <a:ext cx="27432" cy="9627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sp3d extrusionH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9" name="Group 438">
                <a:extLst>
                  <a:ext uri="{FF2B5EF4-FFF2-40B4-BE49-F238E27FC236}">
                    <a16:creationId xmlns:a16="http://schemas.microsoft.com/office/drawing/2014/main" id="{C2BD2727-E59A-BA0A-D5F0-56843A927B2B}"/>
                  </a:ext>
                </a:extLst>
              </p:cNvPr>
              <p:cNvGrpSpPr/>
              <p:nvPr/>
            </p:nvGrpSpPr>
            <p:grpSpPr>
              <a:xfrm>
                <a:off x="4998709" y="4838893"/>
                <a:ext cx="647556" cy="717143"/>
                <a:chOff x="5240430" y="5628656"/>
                <a:chExt cx="647556" cy="717143"/>
              </a:xfrm>
            </p:grpSpPr>
            <p:sp>
              <p:nvSpPr>
                <p:cNvPr id="415" name="Freeform 414">
                  <a:extLst>
                    <a:ext uri="{FF2B5EF4-FFF2-40B4-BE49-F238E27FC236}">
                      <a16:creationId xmlns:a16="http://schemas.microsoft.com/office/drawing/2014/main" id="{EC1DEE6D-81CF-D7D9-1BC1-EB080DEF8DD6}"/>
                    </a:ext>
                  </a:extLst>
                </p:cNvPr>
                <p:cNvSpPr/>
                <p:nvPr/>
              </p:nvSpPr>
              <p:spPr>
                <a:xfrm rot="18963523" flipH="1">
                  <a:off x="5306055" y="5661580"/>
                  <a:ext cx="581931" cy="598890"/>
                </a:xfrm>
                <a:custGeom>
                  <a:avLst/>
                  <a:gdLst>
                    <a:gd name="connsiteX0" fmla="*/ 87394 w 581931"/>
                    <a:gd name="connsiteY0" fmla="*/ 41906 h 598890"/>
                    <a:gd name="connsiteX1" fmla="*/ 49 w 581931"/>
                    <a:gd name="connsiteY1" fmla="*/ 239838 h 598890"/>
                    <a:gd name="connsiteX2" fmla="*/ 126525 w 581931"/>
                    <a:gd name="connsiteY2" fmla="*/ 486720 h 598890"/>
                    <a:gd name="connsiteX3" fmla="*/ 193773 w 581931"/>
                    <a:gd name="connsiteY3" fmla="*/ 521084 h 598890"/>
                    <a:gd name="connsiteX4" fmla="*/ 229707 w 581931"/>
                    <a:gd name="connsiteY4" fmla="*/ 528544 h 598890"/>
                    <a:gd name="connsiteX5" fmla="*/ 245672 w 581931"/>
                    <a:gd name="connsiteY5" fmla="*/ 507923 h 598890"/>
                    <a:gd name="connsiteX6" fmla="*/ 268452 w 581931"/>
                    <a:gd name="connsiteY6" fmla="*/ 504028 h 598890"/>
                    <a:gd name="connsiteX7" fmla="*/ 280121 w 581931"/>
                    <a:gd name="connsiteY7" fmla="*/ 520537 h 598890"/>
                    <a:gd name="connsiteX8" fmla="*/ 280121 w 581931"/>
                    <a:gd name="connsiteY8" fmla="*/ 598890 h 598890"/>
                    <a:gd name="connsiteX9" fmla="*/ 300608 w 581931"/>
                    <a:gd name="connsiteY9" fmla="*/ 588390 h 598890"/>
                    <a:gd name="connsiteX10" fmla="*/ 302272 w 581931"/>
                    <a:gd name="connsiteY10" fmla="*/ 546709 h 598890"/>
                    <a:gd name="connsiteX11" fmla="*/ 325534 w 581931"/>
                    <a:gd name="connsiteY11" fmla="*/ 570949 h 598890"/>
                    <a:gd name="connsiteX12" fmla="*/ 326875 w 581931"/>
                    <a:gd name="connsiteY12" fmla="*/ 537344 h 598890"/>
                    <a:gd name="connsiteX13" fmla="*/ 351051 w 581931"/>
                    <a:gd name="connsiteY13" fmla="*/ 562535 h 598890"/>
                    <a:gd name="connsiteX14" fmla="*/ 355196 w 581931"/>
                    <a:gd name="connsiteY14" fmla="*/ 560410 h 598890"/>
                    <a:gd name="connsiteX15" fmla="*/ 356597 w 581931"/>
                    <a:gd name="connsiteY15" fmla="*/ 525322 h 598890"/>
                    <a:gd name="connsiteX16" fmla="*/ 378706 w 581931"/>
                    <a:gd name="connsiteY16" fmla="*/ 548361 h 598890"/>
                    <a:gd name="connsiteX17" fmla="*/ 581931 w 581931"/>
                    <a:gd name="connsiteY17" fmla="*/ 444199 h 598890"/>
                    <a:gd name="connsiteX18" fmla="*/ 417864 w 581931"/>
                    <a:gd name="connsiteY18" fmla="*/ 444199 h 598890"/>
                    <a:gd name="connsiteX19" fmla="*/ 384111 w 581931"/>
                    <a:gd name="connsiteY19" fmla="*/ 461499 h 598890"/>
                    <a:gd name="connsiteX20" fmla="*/ 377748 w 581931"/>
                    <a:gd name="connsiteY20" fmla="*/ 449340 h 598890"/>
                    <a:gd name="connsiteX21" fmla="*/ 161363 w 581931"/>
                    <a:gd name="connsiteY21" fmla="*/ 432431 h 598890"/>
                    <a:gd name="connsiteX22" fmla="*/ 64464 w 581931"/>
                    <a:gd name="connsiteY22" fmla="*/ 243216 h 598890"/>
                    <a:gd name="connsiteX23" fmla="*/ 176822 w 581931"/>
                    <a:gd name="connsiteY23" fmla="*/ 57601 h 598890"/>
                    <a:gd name="connsiteX24" fmla="*/ 147873 w 581931"/>
                    <a:gd name="connsiteY24" fmla="*/ 0 h 598890"/>
                    <a:gd name="connsiteX25" fmla="*/ 87394 w 581931"/>
                    <a:gd name="connsiteY25" fmla="*/ 41906 h 598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581931" h="598890">
                      <a:moveTo>
                        <a:pt x="87394" y="41906"/>
                      </a:moveTo>
                      <a:cubicBezTo>
                        <a:pt x="33714" y="91519"/>
                        <a:pt x="1478" y="162561"/>
                        <a:pt x="49" y="239838"/>
                      </a:cubicBezTo>
                      <a:cubicBezTo>
                        <a:pt x="-1760" y="337658"/>
                        <a:pt x="46105" y="431092"/>
                        <a:pt x="126525" y="486720"/>
                      </a:cubicBezTo>
                      <a:cubicBezTo>
                        <a:pt x="147723" y="501383"/>
                        <a:pt x="170360" y="512852"/>
                        <a:pt x="193773" y="521084"/>
                      </a:cubicBezTo>
                      <a:lnTo>
                        <a:pt x="229707" y="528544"/>
                      </a:lnTo>
                      <a:lnTo>
                        <a:pt x="245672" y="507923"/>
                      </a:lnTo>
                      <a:cubicBezTo>
                        <a:pt x="253210" y="502807"/>
                        <a:pt x="261399" y="501104"/>
                        <a:pt x="268452" y="504028"/>
                      </a:cubicBezTo>
                      <a:lnTo>
                        <a:pt x="280121" y="520537"/>
                      </a:lnTo>
                      <a:lnTo>
                        <a:pt x="280121" y="598890"/>
                      </a:lnTo>
                      <a:lnTo>
                        <a:pt x="300608" y="588390"/>
                      </a:lnTo>
                      <a:lnTo>
                        <a:pt x="302272" y="546709"/>
                      </a:lnTo>
                      <a:lnTo>
                        <a:pt x="325534" y="570949"/>
                      </a:lnTo>
                      <a:lnTo>
                        <a:pt x="326875" y="537344"/>
                      </a:lnTo>
                      <a:lnTo>
                        <a:pt x="351051" y="562535"/>
                      </a:lnTo>
                      <a:lnTo>
                        <a:pt x="355196" y="560410"/>
                      </a:lnTo>
                      <a:lnTo>
                        <a:pt x="356597" y="525322"/>
                      </a:lnTo>
                      <a:lnTo>
                        <a:pt x="378706" y="548361"/>
                      </a:lnTo>
                      <a:lnTo>
                        <a:pt x="581931" y="444199"/>
                      </a:lnTo>
                      <a:lnTo>
                        <a:pt x="417864" y="444199"/>
                      </a:lnTo>
                      <a:lnTo>
                        <a:pt x="384111" y="461499"/>
                      </a:lnTo>
                      <a:lnTo>
                        <a:pt x="377748" y="449340"/>
                      </a:lnTo>
                      <a:cubicBezTo>
                        <a:pt x="309761" y="485078"/>
                        <a:pt x="226665" y="478585"/>
                        <a:pt x="161363" y="432431"/>
                      </a:cubicBezTo>
                      <a:cubicBezTo>
                        <a:pt x="100402" y="389346"/>
                        <a:pt x="63822" y="317915"/>
                        <a:pt x="64464" y="243216"/>
                      </a:cubicBezTo>
                      <a:cubicBezTo>
                        <a:pt x="65150" y="163302"/>
                        <a:pt x="108284" y="92046"/>
                        <a:pt x="176822" y="57601"/>
                      </a:cubicBezTo>
                      <a:lnTo>
                        <a:pt x="147873" y="0"/>
                      </a:lnTo>
                      <a:cubicBezTo>
                        <a:pt x="125562" y="11212"/>
                        <a:pt x="105286" y="25368"/>
                        <a:pt x="87394" y="4190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6" name="Freeform 415">
                  <a:extLst>
                    <a:ext uri="{FF2B5EF4-FFF2-40B4-BE49-F238E27FC236}">
                      <a16:creationId xmlns:a16="http://schemas.microsoft.com/office/drawing/2014/main" id="{B7659A2F-D5B9-FD01-89D9-C1E2EDC51FC4}"/>
                    </a:ext>
                  </a:extLst>
                </p:cNvPr>
                <p:cNvSpPr/>
                <p:nvPr/>
              </p:nvSpPr>
              <p:spPr>
                <a:xfrm rot="10800000">
                  <a:off x="5240430" y="5628657"/>
                  <a:ext cx="483748" cy="717142"/>
                </a:xfrm>
                <a:custGeom>
                  <a:avLst/>
                  <a:gdLst>
                    <a:gd name="connsiteX0" fmla="*/ 205877 w 483748"/>
                    <a:gd name="connsiteY0" fmla="*/ 717105 h 717142"/>
                    <a:gd name="connsiteX1" fmla="*/ 206938 w 483748"/>
                    <a:gd name="connsiteY1" fmla="*/ 652647 h 717142"/>
                    <a:gd name="connsiteX2" fmla="*/ 390136 w 483748"/>
                    <a:gd name="connsiteY2" fmla="*/ 550200 h 717142"/>
                    <a:gd name="connsiteX3" fmla="*/ 391863 w 483748"/>
                    <a:gd name="connsiteY3" fmla="*/ 340310 h 717142"/>
                    <a:gd name="connsiteX4" fmla="*/ 265166 w 483748"/>
                    <a:gd name="connsiteY4" fmla="*/ 242171 h 717142"/>
                    <a:gd name="connsiteX5" fmla="*/ 227851 w 483748"/>
                    <a:gd name="connsiteY5" fmla="*/ 237194 h 717142"/>
                    <a:gd name="connsiteX6" fmla="*/ 0 w 483748"/>
                    <a:gd name="connsiteY6" fmla="*/ 237194 h 717142"/>
                    <a:gd name="connsiteX7" fmla="*/ 0 w 483748"/>
                    <a:gd name="connsiteY7" fmla="*/ 77347 h 717142"/>
                    <a:gd name="connsiteX8" fmla="*/ 77347 w 483748"/>
                    <a:gd name="connsiteY8" fmla="*/ 0 h 717142"/>
                    <a:gd name="connsiteX9" fmla="*/ 290163 w 483748"/>
                    <a:gd name="connsiteY9" fmla="*/ 0 h 717142"/>
                    <a:gd name="connsiteX10" fmla="*/ 367510 w 483748"/>
                    <a:gd name="connsiteY10" fmla="*/ 77347 h 717142"/>
                    <a:gd name="connsiteX11" fmla="*/ 367510 w 483748"/>
                    <a:gd name="connsiteY11" fmla="*/ 222660 h 717142"/>
                    <a:gd name="connsiteX12" fmla="*/ 404053 w 483748"/>
                    <a:gd name="connsiteY12" fmla="*/ 250831 h 717142"/>
                    <a:gd name="connsiteX13" fmla="*/ 447869 w 483748"/>
                    <a:gd name="connsiteY13" fmla="*/ 308383 h 717142"/>
                    <a:gd name="connsiteX14" fmla="*/ 445609 w 483748"/>
                    <a:gd name="connsiteY14" fmla="*/ 583044 h 717142"/>
                    <a:gd name="connsiteX15" fmla="*/ 205877 w 483748"/>
                    <a:gd name="connsiteY15" fmla="*/ 717105 h 717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3748" h="717142">
                      <a:moveTo>
                        <a:pt x="205877" y="717105"/>
                      </a:moveTo>
                      <a:lnTo>
                        <a:pt x="206938" y="652647"/>
                      </a:lnTo>
                      <a:cubicBezTo>
                        <a:pt x="281972" y="653882"/>
                        <a:pt x="351904" y="614775"/>
                        <a:pt x="390136" y="550200"/>
                      </a:cubicBezTo>
                      <a:cubicBezTo>
                        <a:pt x="428369" y="485625"/>
                        <a:pt x="429028" y="405505"/>
                        <a:pt x="391863" y="340310"/>
                      </a:cubicBezTo>
                      <a:cubicBezTo>
                        <a:pt x="363989" y="291414"/>
                        <a:pt x="318052" y="256548"/>
                        <a:pt x="265166" y="242171"/>
                      </a:cubicBezTo>
                      <a:lnTo>
                        <a:pt x="227851" y="237194"/>
                      </a:lnTo>
                      <a:lnTo>
                        <a:pt x="0" y="237194"/>
                      </a:lnTo>
                      <a:lnTo>
                        <a:pt x="0" y="77347"/>
                      </a:lnTo>
                      <a:cubicBezTo>
                        <a:pt x="0" y="34629"/>
                        <a:pt x="34629" y="0"/>
                        <a:pt x="77347" y="0"/>
                      </a:cubicBezTo>
                      <a:lnTo>
                        <a:pt x="290163" y="0"/>
                      </a:lnTo>
                      <a:cubicBezTo>
                        <a:pt x="332881" y="0"/>
                        <a:pt x="367510" y="34629"/>
                        <a:pt x="367510" y="77347"/>
                      </a:cubicBezTo>
                      <a:lnTo>
                        <a:pt x="367510" y="222660"/>
                      </a:lnTo>
                      <a:lnTo>
                        <a:pt x="404053" y="250831"/>
                      </a:lnTo>
                      <a:cubicBezTo>
                        <a:pt x="420926" y="267766"/>
                        <a:pt x="435711" y="287055"/>
                        <a:pt x="447869" y="308383"/>
                      </a:cubicBezTo>
                      <a:cubicBezTo>
                        <a:pt x="496503" y="393697"/>
                        <a:pt x="495641" y="498542"/>
                        <a:pt x="445609" y="583044"/>
                      </a:cubicBezTo>
                      <a:cubicBezTo>
                        <a:pt x="395578" y="667546"/>
                        <a:pt x="304066" y="718721"/>
                        <a:pt x="205877" y="71710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p3d extrusionH="508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7" name="Oval 396">
                  <a:extLst>
                    <a:ext uri="{FF2B5EF4-FFF2-40B4-BE49-F238E27FC236}">
                      <a16:creationId xmlns:a16="http://schemas.microsoft.com/office/drawing/2014/main" id="{E967728B-0E9A-21BB-1FED-23376CC0DCAA}"/>
                    </a:ext>
                  </a:extLst>
                </p:cNvPr>
                <p:cNvSpPr/>
                <p:nvPr/>
              </p:nvSpPr>
              <p:spPr>
                <a:xfrm>
                  <a:off x="5487449" y="5628656"/>
                  <a:ext cx="58784" cy="6056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7" name="Oval 416">
                  <a:extLst>
                    <a:ext uri="{FF2B5EF4-FFF2-40B4-BE49-F238E27FC236}">
                      <a16:creationId xmlns:a16="http://schemas.microsoft.com/office/drawing/2014/main" id="{35FCE2C7-0978-CA52-7C16-EB80CE1951C7}"/>
                    </a:ext>
                  </a:extLst>
                </p:cNvPr>
                <p:cNvSpPr/>
                <p:nvPr/>
              </p:nvSpPr>
              <p:spPr>
                <a:xfrm>
                  <a:off x="5608498" y="6203950"/>
                  <a:ext cx="53975" cy="5397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2" name="Straight Connector 421">
                  <a:extLst>
                    <a:ext uri="{FF2B5EF4-FFF2-40B4-BE49-F238E27FC236}">
                      <a16:creationId xmlns:a16="http://schemas.microsoft.com/office/drawing/2014/main" id="{548E9DA6-2807-2445-4F3C-2EBB273559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632310" y="6175361"/>
                  <a:ext cx="1" cy="50814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1" name="Freeform 430">
                <a:extLst>
                  <a:ext uri="{FF2B5EF4-FFF2-40B4-BE49-F238E27FC236}">
                    <a16:creationId xmlns:a16="http://schemas.microsoft.com/office/drawing/2014/main" id="{37C9893A-2645-5393-56C2-5BD7BCD72C98}"/>
                  </a:ext>
                </a:extLst>
              </p:cNvPr>
              <p:cNvSpPr/>
              <p:nvPr/>
            </p:nvSpPr>
            <p:spPr>
              <a:xfrm flipH="1">
                <a:off x="5287638" y="5716101"/>
                <a:ext cx="188460" cy="94508"/>
              </a:xfrm>
              <a:custGeom>
                <a:avLst/>
                <a:gdLst>
                  <a:gd name="connsiteX0" fmla="*/ 288918 w 429533"/>
                  <a:gd name="connsiteY0" fmla="*/ 41715 h 215400"/>
                  <a:gd name="connsiteX1" fmla="*/ 363722 w 429533"/>
                  <a:gd name="connsiteY1" fmla="*/ 108330 h 215400"/>
                  <a:gd name="connsiteX2" fmla="*/ 288918 w 429533"/>
                  <a:gd name="connsiteY2" fmla="*/ 174944 h 215400"/>
                  <a:gd name="connsiteX3" fmla="*/ 214995 w 429533"/>
                  <a:gd name="connsiteY3" fmla="*/ 174944 h 215400"/>
                  <a:gd name="connsiteX4" fmla="*/ 214115 w 429533"/>
                  <a:gd name="connsiteY4" fmla="*/ 174944 h 215400"/>
                  <a:gd name="connsiteX5" fmla="*/ 140191 w 429533"/>
                  <a:gd name="connsiteY5" fmla="*/ 174944 h 215400"/>
                  <a:gd name="connsiteX6" fmla="*/ 65387 w 429533"/>
                  <a:gd name="connsiteY6" fmla="*/ 108330 h 215400"/>
                  <a:gd name="connsiteX7" fmla="*/ 140191 w 429533"/>
                  <a:gd name="connsiteY7" fmla="*/ 41715 h 215400"/>
                  <a:gd name="connsiteX8" fmla="*/ 214115 w 429533"/>
                  <a:gd name="connsiteY8" fmla="*/ 41715 h 215400"/>
                  <a:gd name="connsiteX9" fmla="*/ 214995 w 429533"/>
                  <a:gd name="connsiteY9" fmla="*/ 41715 h 215400"/>
                  <a:gd name="connsiteX10" fmla="*/ 321833 w 429533"/>
                  <a:gd name="connsiteY10" fmla="*/ 0 h 215400"/>
                  <a:gd name="connsiteX11" fmla="*/ 215400 w 429533"/>
                  <a:gd name="connsiteY11" fmla="*/ 0 h 215400"/>
                  <a:gd name="connsiteX12" fmla="*/ 214133 w 429533"/>
                  <a:gd name="connsiteY12" fmla="*/ 0 h 215400"/>
                  <a:gd name="connsiteX13" fmla="*/ 107700 w 429533"/>
                  <a:gd name="connsiteY13" fmla="*/ 0 h 215400"/>
                  <a:gd name="connsiteX14" fmla="*/ 0 w 429533"/>
                  <a:gd name="connsiteY14" fmla="*/ 107700 h 215400"/>
                  <a:gd name="connsiteX15" fmla="*/ 107700 w 429533"/>
                  <a:gd name="connsiteY15" fmla="*/ 215400 h 215400"/>
                  <a:gd name="connsiteX16" fmla="*/ 214133 w 429533"/>
                  <a:gd name="connsiteY16" fmla="*/ 215400 h 215400"/>
                  <a:gd name="connsiteX17" fmla="*/ 215400 w 429533"/>
                  <a:gd name="connsiteY17" fmla="*/ 215400 h 215400"/>
                  <a:gd name="connsiteX18" fmla="*/ 321833 w 429533"/>
                  <a:gd name="connsiteY18" fmla="*/ 215400 h 215400"/>
                  <a:gd name="connsiteX19" fmla="*/ 429533 w 429533"/>
                  <a:gd name="connsiteY19" fmla="*/ 107700 h 215400"/>
                  <a:gd name="connsiteX20" fmla="*/ 321833 w 429533"/>
                  <a:gd name="connsiteY20" fmla="*/ 0 h 21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29533" h="215400">
                    <a:moveTo>
                      <a:pt x="288918" y="41715"/>
                    </a:moveTo>
                    <a:cubicBezTo>
                      <a:pt x="330231" y="41715"/>
                      <a:pt x="363722" y="71540"/>
                      <a:pt x="363722" y="108330"/>
                    </a:cubicBezTo>
                    <a:cubicBezTo>
                      <a:pt x="363722" y="145120"/>
                      <a:pt x="330231" y="174944"/>
                      <a:pt x="288918" y="174944"/>
                    </a:cubicBezTo>
                    <a:lnTo>
                      <a:pt x="214995" y="174944"/>
                    </a:lnTo>
                    <a:lnTo>
                      <a:pt x="214115" y="174944"/>
                    </a:lnTo>
                    <a:lnTo>
                      <a:pt x="140191" y="174944"/>
                    </a:lnTo>
                    <a:cubicBezTo>
                      <a:pt x="98878" y="174944"/>
                      <a:pt x="65387" y="145120"/>
                      <a:pt x="65387" y="108330"/>
                    </a:cubicBezTo>
                    <a:cubicBezTo>
                      <a:pt x="65387" y="71540"/>
                      <a:pt x="98878" y="41715"/>
                      <a:pt x="140191" y="41715"/>
                    </a:cubicBezTo>
                    <a:lnTo>
                      <a:pt x="214115" y="41715"/>
                    </a:lnTo>
                    <a:lnTo>
                      <a:pt x="214995" y="41715"/>
                    </a:lnTo>
                    <a:close/>
                    <a:moveTo>
                      <a:pt x="321833" y="0"/>
                    </a:moveTo>
                    <a:lnTo>
                      <a:pt x="215400" y="0"/>
                    </a:lnTo>
                    <a:lnTo>
                      <a:pt x="214133" y="0"/>
                    </a:lnTo>
                    <a:lnTo>
                      <a:pt x="107700" y="0"/>
                    </a:lnTo>
                    <a:cubicBezTo>
                      <a:pt x="48219" y="0"/>
                      <a:pt x="0" y="48219"/>
                      <a:pt x="0" y="107700"/>
                    </a:cubicBezTo>
                    <a:cubicBezTo>
                      <a:pt x="0" y="167181"/>
                      <a:pt x="48219" y="215400"/>
                      <a:pt x="107700" y="215400"/>
                    </a:cubicBezTo>
                    <a:lnTo>
                      <a:pt x="214133" y="215400"/>
                    </a:lnTo>
                    <a:lnTo>
                      <a:pt x="215400" y="215400"/>
                    </a:lnTo>
                    <a:lnTo>
                      <a:pt x="321833" y="215400"/>
                    </a:lnTo>
                    <a:cubicBezTo>
                      <a:pt x="381314" y="215400"/>
                      <a:pt x="429533" y="167181"/>
                      <a:pt x="429533" y="107700"/>
                    </a:cubicBezTo>
                    <a:cubicBezTo>
                      <a:pt x="429533" y="48219"/>
                      <a:pt x="381314" y="0"/>
                      <a:pt x="321833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p3d extrusionH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30019477-D98C-B1C7-CA0C-B619B76133DD}"/>
                  </a:ext>
                </a:extLst>
              </p:cNvPr>
              <p:cNvSpPr/>
              <p:nvPr/>
            </p:nvSpPr>
            <p:spPr>
              <a:xfrm>
                <a:off x="5335109" y="5635339"/>
                <a:ext cx="27432" cy="12801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Freeform 440">
                <a:extLst>
                  <a:ext uri="{FF2B5EF4-FFF2-40B4-BE49-F238E27FC236}">
                    <a16:creationId xmlns:a16="http://schemas.microsoft.com/office/drawing/2014/main" id="{66C92C36-2D3B-0D4C-7AFD-907CF68A7F23}"/>
                  </a:ext>
                </a:extLst>
              </p:cNvPr>
              <p:cNvSpPr/>
              <p:nvPr/>
            </p:nvSpPr>
            <p:spPr>
              <a:xfrm flipH="1">
                <a:off x="5332071" y="5829534"/>
                <a:ext cx="188460" cy="94508"/>
              </a:xfrm>
              <a:custGeom>
                <a:avLst/>
                <a:gdLst>
                  <a:gd name="connsiteX0" fmla="*/ 288918 w 429533"/>
                  <a:gd name="connsiteY0" fmla="*/ 41715 h 215400"/>
                  <a:gd name="connsiteX1" fmla="*/ 363722 w 429533"/>
                  <a:gd name="connsiteY1" fmla="*/ 108330 h 215400"/>
                  <a:gd name="connsiteX2" fmla="*/ 288918 w 429533"/>
                  <a:gd name="connsiteY2" fmla="*/ 174944 h 215400"/>
                  <a:gd name="connsiteX3" fmla="*/ 214995 w 429533"/>
                  <a:gd name="connsiteY3" fmla="*/ 174944 h 215400"/>
                  <a:gd name="connsiteX4" fmla="*/ 214115 w 429533"/>
                  <a:gd name="connsiteY4" fmla="*/ 174944 h 215400"/>
                  <a:gd name="connsiteX5" fmla="*/ 140191 w 429533"/>
                  <a:gd name="connsiteY5" fmla="*/ 174944 h 215400"/>
                  <a:gd name="connsiteX6" fmla="*/ 65387 w 429533"/>
                  <a:gd name="connsiteY6" fmla="*/ 108330 h 215400"/>
                  <a:gd name="connsiteX7" fmla="*/ 140191 w 429533"/>
                  <a:gd name="connsiteY7" fmla="*/ 41715 h 215400"/>
                  <a:gd name="connsiteX8" fmla="*/ 214115 w 429533"/>
                  <a:gd name="connsiteY8" fmla="*/ 41715 h 215400"/>
                  <a:gd name="connsiteX9" fmla="*/ 214995 w 429533"/>
                  <a:gd name="connsiteY9" fmla="*/ 41715 h 215400"/>
                  <a:gd name="connsiteX10" fmla="*/ 321833 w 429533"/>
                  <a:gd name="connsiteY10" fmla="*/ 0 h 215400"/>
                  <a:gd name="connsiteX11" fmla="*/ 215400 w 429533"/>
                  <a:gd name="connsiteY11" fmla="*/ 0 h 215400"/>
                  <a:gd name="connsiteX12" fmla="*/ 214133 w 429533"/>
                  <a:gd name="connsiteY12" fmla="*/ 0 h 215400"/>
                  <a:gd name="connsiteX13" fmla="*/ 107700 w 429533"/>
                  <a:gd name="connsiteY13" fmla="*/ 0 h 215400"/>
                  <a:gd name="connsiteX14" fmla="*/ 0 w 429533"/>
                  <a:gd name="connsiteY14" fmla="*/ 107700 h 215400"/>
                  <a:gd name="connsiteX15" fmla="*/ 107700 w 429533"/>
                  <a:gd name="connsiteY15" fmla="*/ 215400 h 215400"/>
                  <a:gd name="connsiteX16" fmla="*/ 214133 w 429533"/>
                  <a:gd name="connsiteY16" fmla="*/ 215400 h 215400"/>
                  <a:gd name="connsiteX17" fmla="*/ 215400 w 429533"/>
                  <a:gd name="connsiteY17" fmla="*/ 215400 h 215400"/>
                  <a:gd name="connsiteX18" fmla="*/ 321833 w 429533"/>
                  <a:gd name="connsiteY18" fmla="*/ 215400 h 215400"/>
                  <a:gd name="connsiteX19" fmla="*/ 429533 w 429533"/>
                  <a:gd name="connsiteY19" fmla="*/ 107700 h 215400"/>
                  <a:gd name="connsiteX20" fmla="*/ 321833 w 429533"/>
                  <a:gd name="connsiteY20" fmla="*/ 0 h 21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29533" h="215400">
                    <a:moveTo>
                      <a:pt x="288918" y="41715"/>
                    </a:moveTo>
                    <a:cubicBezTo>
                      <a:pt x="330231" y="41715"/>
                      <a:pt x="363722" y="71540"/>
                      <a:pt x="363722" y="108330"/>
                    </a:cubicBezTo>
                    <a:cubicBezTo>
                      <a:pt x="363722" y="145120"/>
                      <a:pt x="330231" y="174944"/>
                      <a:pt x="288918" y="174944"/>
                    </a:cubicBezTo>
                    <a:lnTo>
                      <a:pt x="214995" y="174944"/>
                    </a:lnTo>
                    <a:lnTo>
                      <a:pt x="214115" y="174944"/>
                    </a:lnTo>
                    <a:lnTo>
                      <a:pt x="140191" y="174944"/>
                    </a:lnTo>
                    <a:cubicBezTo>
                      <a:pt x="98878" y="174944"/>
                      <a:pt x="65387" y="145120"/>
                      <a:pt x="65387" y="108330"/>
                    </a:cubicBezTo>
                    <a:cubicBezTo>
                      <a:pt x="65387" y="71540"/>
                      <a:pt x="98878" y="41715"/>
                      <a:pt x="140191" y="41715"/>
                    </a:cubicBezTo>
                    <a:lnTo>
                      <a:pt x="214115" y="41715"/>
                    </a:lnTo>
                    <a:lnTo>
                      <a:pt x="214995" y="41715"/>
                    </a:lnTo>
                    <a:close/>
                    <a:moveTo>
                      <a:pt x="321833" y="0"/>
                    </a:moveTo>
                    <a:lnTo>
                      <a:pt x="215400" y="0"/>
                    </a:lnTo>
                    <a:lnTo>
                      <a:pt x="214133" y="0"/>
                    </a:lnTo>
                    <a:lnTo>
                      <a:pt x="107700" y="0"/>
                    </a:lnTo>
                    <a:cubicBezTo>
                      <a:pt x="48219" y="0"/>
                      <a:pt x="0" y="48219"/>
                      <a:pt x="0" y="107700"/>
                    </a:cubicBezTo>
                    <a:cubicBezTo>
                      <a:pt x="0" y="167181"/>
                      <a:pt x="48219" y="215400"/>
                      <a:pt x="107700" y="215400"/>
                    </a:cubicBezTo>
                    <a:lnTo>
                      <a:pt x="214133" y="215400"/>
                    </a:lnTo>
                    <a:lnTo>
                      <a:pt x="215400" y="215400"/>
                    </a:lnTo>
                    <a:lnTo>
                      <a:pt x="321833" y="215400"/>
                    </a:lnTo>
                    <a:cubicBezTo>
                      <a:pt x="381314" y="215400"/>
                      <a:pt x="429533" y="167181"/>
                      <a:pt x="429533" y="107700"/>
                    </a:cubicBezTo>
                    <a:cubicBezTo>
                      <a:pt x="429533" y="48219"/>
                      <a:pt x="381314" y="0"/>
                      <a:pt x="321833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p3d extrusionH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E6279E01-9EB6-C390-A149-5848BDBA75FF}"/>
                  </a:ext>
                </a:extLst>
              </p:cNvPr>
              <p:cNvSpPr/>
              <p:nvPr/>
            </p:nvSpPr>
            <p:spPr>
              <a:xfrm rot="5400000">
                <a:off x="5501868" y="5817030"/>
                <a:ext cx="27432" cy="12801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A3BD5CD9-1384-E781-A492-7939EBE3E261}"/>
                  </a:ext>
                </a:extLst>
              </p:cNvPr>
              <p:cNvSpPr/>
              <p:nvPr/>
            </p:nvSpPr>
            <p:spPr>
              <a:xfrm>
                <a:off x="5388306" y="5753234"/>
                <a:ext cx="27432" cy="12801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8" name="Group 437">
                <a:extLst>
                  <a:ext uri="{FF2B5EF4-FFF2-40B4-BE49-F238E27FC236}">
                    <a16:creationId xmlns:a16="http://schemas.microsoft.com/office/drawing/2014/main" id="{9B8C35E6-1290-E400-F676-1528A912232B}"/>
                  </a:ext>
                </a:extLst>
              </p:cNvPr>
              <p:cNvGrpSpPr/>
              <p:nvPr/>
            </p:nvGrpSpPr>
            <p:grpSpPr>
              <a:xfrm rot="5400000">
                <a:off x="5558292" y="5555599"/>
                <a:ext cx="686361" cy="717143"/>
                <a:chOff x="6169156" y="5724995"/>
                <a:chExt cx="686361" cy="717143"/>
              </a:xfrm>
            </p:grpSpPr>
            <p:sp>
              <p:nvSpPr>
                <p:cNvPr id="432" name="Freeform 431">
                  <a:extLst>
                    <a:ext uri="{FF2B5EF4-FFF2-40B4-BE49-F238E27FC236}">
                      <a16:creationId xmlns:a16="http://schemas.microsoft.com/office/drawing/2014/main" id="{D25A8198-86AF-1EC3-5CFE-84327477BEA4}"/>
                    </a:ext>
                  </a:extLst>
                </p:cNvPr>
                <p:cNvSpPr/>
                <p:nvPr/>
              </p:nvSpPr>
              <p:spPr>
                <a:xfrm rot="18963523" flipH="1">
                  <a:off x="6273587" y="5757222"/>
                  <a:ext cx="581930" cy="598890"/>
                </a:xfrm>
                <a:custGeom>
                  <a:avLst/>
                  <a:gdLst>
                    <a:gd name="connsiteX0" fmla="*/ 87394 w 581931"/>
                    <a:gd name="connsiteY0" fmla="*/ 41906 h 598890"/>
                    <a:gd name="connsiteX1" fmla="*/ 49 w 581931"/>
                    <a:gd name="connsiteY1" fmla="*/ 239838 h 598890"/>
                    <a:gd name="connsiteX2" fmla="*/ 126525 w 581931"/>
                    <a:gd name="connsiteY2" fmla="*/ 486720 h 598890"/>
                    <a:gd name="connsiteX3" fmla="*/ 193773 w 581931"/>
                    <a:gd name="connsiteY3" fmla="*/ 521084 h 598890"/>
                    <a:gd name="connsiteX4" fmla="*/ 229707 w 581931"/>
                    <a:gd name="connsiteY4" fmla="*/ 528544 h 598890"/>
                    <a:gd name="connsiteX5" fmla="*/ 245672 w 581931"/>
                    <a:gd name="connsiteY5" fmla="*/ 507923 h 598890"/>
                    <a:gd name="connsiteX6" fmla="*/ 268452 w 581931"/>
                    <a:gd name="connsiteY6" fmla="*/ 504028 h 598890"/>
                    <a:gd name="connsiteX7" fmla="*/ 280121 w 581931"/>
                    <a:gd name="connsiteY7" fmla="*/ 520537 h 598890"/>
                    <a:gd name="connsiteX8" fmla="*/ 280121 w 581931"/>
                    <a:gd name="connsiteY8" fmla="*/ 598890 h 598890"/>
                    <a:gd name="connsiteX9" fmla="*/ 300608 w 581931"/>
                    <a:gd name="connsiteY9" fmla="*/ 588390 h 598890"/>
                    <a:gd name="connsiteX10" fmla="*/ 302272 w 581931"/>
                    <a:gd name="connsiteY10" fmla="*/ 546709 h 598890"/>
                    <a:gd name="connsiteX11" fmla="*/ 325534 w 581931"/>
                    <a:gd name="connsiteY11" fmla="*/ 570949 h 598890"/>
                    <a:gd name="connsiteX12" fmla="*/ 326875 w 581931"/>
                    <a:gd name="connsiteY12" fmla="*/ 537344 h 598890"/>
                    <a:gd name="connsiteX13" fmla="*/ 351051 w 581931"/>
                    <a:gd name="connsiteY13" fmla="*/ 562535 h 598890"/>
                    <a:gd name="connsiteX14" fmla="*/ 355196 w 581931"/>
                    <a:gd name="connsiteY14" fmla="*/ 560410 h 598890"/>
                    <a:gd name="connsiteX15" fmla="*/ 356597 w 581931"/>
                    <a:gd name="connsiteY15" fmla="*/ 525322 h 598890"/>
                    <a:gd name="connsiteX16" fmla="*/ 378706 w 581931"/>
                    <a:gd name="connsiteY16" fmla="*/ 548361 h 598890"/>
                    <a:gd name="connsiteX17" fmla="*/ 581931 w 581931"/>
                    <a:gd name="connsiteY17" fmla="*/ 444199 h 598890"/>
                    <a:gd name="connsiteX18" fmla="*/ 417864 w 581931"/>
                    <a:gd name="connsiteY18" fmla="*/ 444199 h 598890"/>
                    <a:gd name="connsiteX19" fmla="*/ 384111 w 581931"/>
                    <a:gd name="connsiteY19" fmla="*/ 461499 h 598890"/>
                    <a:gd name="connsiteX20" fmla="*/ 377748 w 581931"/>
                    <a:gd name="connsiteY20" fmla="*/ 449340 h 598890"/>
                    <a:gd name="connsiteX21" fmla="*/ 161363 w 581931"/>
                    <a:gd name="connsiteY21" fmla="*/ 432431 h 598890"/>
                    <a:gd name="connsiteX22" fmla="*/ 64464 w 581931"/>
                    <a:gd name="connsiteY22" fmla="*/ 243216 h 598890"/>
                    <a:gd name="connsiteX23" fmla="*/ 176822 w 581931"/>
                    <a:gd name="connsiteY23" fmla="*/ 57601 h 598890"/>
                    <a:gd name="connsiteX24" fmla="*/ 147873 w 581931"/>
                    <a:gd name="connsiteY24" fmla="*/ 0 h 598890"/>
                    <a:gd name="connsiteX25" fmla="*/ 87394 w 581931"/>
                    <a:gd name="connsiteY25" fmla="*/ 41906 h 598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581931" h="598890">
                      <a:moveTo>
                        <a:pt x="87394" y="41906"/>
                      </a:moveTo>
                      <a:cubicBezTo>
                        <a:pt x="33714" y="91519"/>
                        <a:pt x="1478" y="162561"/>
                        <a:pt x="49" y="239838"/>
                      </a:cubicBezTo>
                      <a:cubicBezTo>
                        <a:pt x="-1760" y="337658"/>
                        <a:pt x="46105" y="431092"/>
                        <a:pt x="126525" y="486720"/>
                      </a:cubicBezTo>
                      <a:cubicBezTo>
                        <a:pt x="147723" y="501383"/>
                        <a:pt x="170360" y="512852"/>
                        <a:pt x="193773" y="521084"/>
                      </a:cubicBezTo>
                      <a:lnTo>
                        <a:pt x="229707" y="528544"/>
                      </a:lnTo>
                      <a:lnTo>
                        <a:pt x="245672" y="507923"/>
                      </a:lnTo>
                      <a:cubicBezTo>
                        <a:pt x="253210" y="502807"/>
                        <a:pt x="261399" y="501104"/>
                        <a:pt x="268452" y="504028"/>
                      </a:cubicBezTo>
                      <a:lnTo>
                        <a:pt x="280121" y="520537"/>
                      </a:lnTo>
                      <a:lnTo>
                        <a:pt x="280121" y="598890"/>
                      </a:lnTo>
                      <a:lnTo>
                        <a:pt x="300608" y="588390"/>
                      </a:lnTo>
                      <a:lnTo>
                        <a:pt x="302272" y="546709"/>
                      </a:lnTo>
                      <a:lnTo>
                        <a:pt x="325534" y="570949"/>
                      </a:lnTo>
                      <a:lnTo>
                        <a:pt x="326875" y="537344"/>
                      </a:lnTo>
                      <a:lnTo>
                        <a:pt x="351051" y="562535"/>
                      </a:lnTo>
                      <a:lnTo>
                        <a:pt x="355196" y="560410"/>
                      </a:lnTo>
                      <a:lnTo>
                        <a:pt x="356597" y="525322"/>
                      </a:lnTo>
                      <a:lnTo>
                        <a:pt x="378706" y="548361"/>
                      </a:lnTo>
                      <a:lnTo>
                        <a:pt x="581931" y="444199"/>
                      </a:lnTo>
                      <a:lnTo>
                        <a:pt x="417864" y="444199"/>
                      </a:lnTo>
                      <a:lnTo>
                        <a:pt x="384111" y="461499"/>
                      </a:lnTo>
                      <a:lnTo>
                        <a:pt x="377748" y="449340"/>
                      </a:lnTo>
                      <a:cubicBezTo>
                        <a:pt x="309761" y="485078"/>
                        <a:pt x="226665" y="478585"/>
                        <a:pt x="161363" y="432431"/>
                      </a:cubicBezTo>
                      <a:cubicBezTo>
                        <a:pt x="100402" y="389346"/>
                        <a:pt x="63822" y="317915"/>
                        <a:pt x="64464" y="243216"/>
                      </a:cubicBezTo>
                      <a:cubicBezTo>
                        <a:pt x="65150" y="163302"/>
                        <a:pt x="108284" y="92046"/>
                        <a:pt x="176822" y="57601"/>
                      </a:cubicBezTo>
                      <a:lnTo>
                        <a:pt x="147873" y="0"/>
                      </a:lnTo>
                      <a:cubicBezTo>
                        <a:pt x="125562" y="11212"/>
                        <a:pt x="105286" y="25368"/>
                        <a:pt x="87394" y="41906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  <a:sp3d extrusionH="254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3" name="Freeform 432">
                  <a:extLst>
                    <a:ext uri="{FF2B5EF4-FFF2-40B4-BE49-F238E27FC236}">
                      <a16:creationId xmlns:a16="http://schemas.microsoft.com/office/drawing/2014/main" id="{E28ED12F-906A-521E-0DE3-1B72DF863708}"/>
                    </a:ext>
                  </a:extLst>
                </p:cNvPr>
                <p:cNvSpPr/>
                <p:nvPr/>
              </p:nvSpPr>
              <p:spPr>
                <a:xfrm rot="10800000">
                  <a:off x="6169156" y="5724996"/>
                  <a:ext cx="483748" cy="717142"/>
                </a:xfrm>
                <a:custGeom>
                  <a:avLst/>
                  <a:gdLst>
                    <a:gd name="connsiteX0" fmla="*/ 205877 w 483748"/>
                    <a:gd name="connsiteY0" fmla="*/ 717105 h 717142"/>
                    <a:gd name="connsiteX1" fmla="*/ 206938 w 483748"/>
                    <a:gd name="connsiteY1" fmla="*/ 652647 h 717142"/>
                    <a:gd name="connsiteX2" fmla="*/ 390136 w 483748"/>
                    <a:gd name="connsiteY2" fmla="*/ 550200 h 717142"/>
                    <a:gd name="connsiteX3" fmla="*/ 391863 w 483748"/>
                    <a:gd name="connsiteY3" fmla="*/ 340310 h 717142"/>
                    <a:gd name="connsiteX4" fmla="*/ 265166 w 483748"/>
                    <a:gd name="connsiteY4" fmla="*/ 242171 h 717142"/>
                    <a:gd name="connsiteX5" fmla="*/ 227851 w 483748"/>
                    <a:gd name="connsiteY5" fmla="*/ 237194 h 717142"/>
                    <a:gd name="connsiteX6" fmla="*/ 0 w 483748"/>
                    <a:gd name="connsiteY6" fmla="*/ 237194 h 717142"/>
                    <a:gd name="connsiteX7" fmla="*/ 0 w 483748"/>
                    <a:gd name="connsiteY7" fmla="*/ 77347 h 717142"/>
                    <a:gd name="connsiteX8" fmla="*/ 77347 w 483748"/>
                    <a:gd name="connsiteY8" fmla="*/ 0 h 717142"/>
                    <a:gd name="connsiteX9" fmla="*/ 290163 w 483748"/>
                    <a:gd name="connsiteY9" fmla="*/ 0 h 717142"/>
                    <a:gd name="connsiteX10" fmla="*/ 367510 w 483748"/>
                    <a:gd name="connsiteY10" fmla="*/ 77347 h 717142"/>
                    <a:gd name="connsiteX11" fmla="*/ 367510 w 483748"/>
                    <a:gd name="connsiteY11" fmla="*/ 222660 h 717142"/>
                    <a:gd name="connsiteX12" fmla="*/ 404053 w 483748"/>
                    <a:gd name="connsiteY12" fmla="*/ 250831 h 717142"/>
                    <a:gd name="connsiteX13" fmla="*/ 447869 w 483748"/>
                    <a:gd name="connsiteY13" fmla="*/ 308383 h 717142"/>
                    <a:gd name="connsiteX14" fmla="*/ 445609 w 483748"/>
                    <a:gd name="connsiteY14" fmla="*/ 583044 h 717142"/>
                    <a:gd name="connsiteX15" fmla="*/ 205877 w 483748"/>
                    <a:gd name="connsiteY15" fmla="*/ 717105 h 717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3748" h="717142">
                      <a:moveTo>
                        <a:pt x="205877" y="717105"/>
                      </a:moveTo>
                      <a:lnTo>
                        <a:pt x="206938" y="652647"/>
                      </a:lnTo>
                      <a:cubicBezTo>
                        <a:pt x="281972" y="653882"/>
                        <a:pt x="351904" y="614775"/>
                        <a:pt x="390136" y="550200"/>
                      </a:cubicBezTo>
                      <a:cubicBezTo>
                        <a:pt x="428369" y="485625"/>
                        <a:pt x="429028" y="405505"/>
                        <a:pt x="391863" y="340310"/>
                      </a:cubicBezTo>
                      <a:cubicBezTo>
                        <a:pt x="363989" y="291414"/>
                        <a:pt x="318052" y="256548"/>
                        <a:pt x="265166" y="242171"/>
                      </a:cubicBezTo>
                      <a:lnTo>
                        <a:pt x="227851" y="237194"/>
                      </a:lnTo>
                      <a:lnTo>
                        <a:pt x="0" y="237194"/>
                      </a:lnTo>
                      <a:lnTo>
                        <a:pt x="0" y="77347"/>
                      </a:lnTo>
                      <a:cubicBezTo>
                        <a:pt x="0" y="34629"/>
                        <a:pt x="34629" y="0"/>
                        <a:pt x="77347" y="0"/>
                      </a:cubicBezTo>
                      <a:lnTo>
                        <a:pt x="290163" y="0"/>
                      </a:lnTo>
                      <a:cubicBezTo>
                        <a:pt x="332881" y="0"/>
                        <a:pt x="367510" y="34629"/>
                        <a:pt x="367510" y="77347"/>
                      </a:cubicBezTo>
                      <a:lnTo>
                        <a:pt x="367510" y="222660"/>
                      </a:lnTo>
                      <a:lnTo>
                        <a:pt x="404053" y="250831"/>
                      </a:lnTo>
                      <a:cubicBezTo>
                        <a:pt x="420926" y="267766"/>
                        <a:pt x="435711" y="287055"/>
                        <a:pt x="447869" y="308383"/>
                      </a:cubicBezTo>
                      <a:cubicBezTo>
                        <a:pt x="496503" y="393697"/>
                        <a:pt x="495641" y="498542"/>
                        <a:pt x="445609" y="583044"/>
                      </a:cubicBezTo>
                      <a:cubicBezTo>
                        <a:pt x="395578" y="667546"/>
                        <a:pt x="304066" y="718721"/>
                        <a:pt x="205877" y="717105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p3d extrusionH="5080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4" name="Oval 433">
                  <a:extLst>
                    <a:ext uri="{FF2B5EF4-FFF2-40B4-BE49-F238E27FC236}">
                      <a16:creationId xmlns:a16="http://schemas.microsoft.com/office/drawing/2014/main" id="{1A447968-757C-AD3B-EA20-09D9199E7E39}"/>
                    </a:ext>
                  </a:extLst>
                </p:cNvPr>
                <p:cNvSpPr/>
                <p:nvPr/>
              </p:nvSpPr>
              <p:spPr>
                <a:xfrm>
                  <a:off x="6416175" y="5724995"/>
                  <a:ext cx="58784" cy="6056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5" name="Oval 434">
                  <a:extLst>
                    <a:ext uri="{FF2B5EF4-FFF2-40B4-BE49-F238E27FC236}">
                      <a16:creationId xmlns:a16="http://schemas.microsoft.com/office/drawing/2014/main" id="{45E8B3F9-36E7-807C-F22A-32C9765F6617}"/>
                    </a:ext>
                  </a:extLst>
                </p:cNvPr>
                <p:cNvSpPr/>
                <p:nvPr/>
              </p:nvSpPr>
              <p:spPr>
                <a:xfrm>
                  <a:off x="6537224" y="6300289"/>
                  <a:ext cx="53975" cy="5397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6" name="Straight Connector 435">
                  <a:extLst>
                    <a:ext uri="{FF2B5EF4-FFF2-40B4-BE49-F238E27FC236}">
                      <a16:creationId xmlns:a16="http://schemas.microsoft.com/office/drawing/2014/main" id="{EB8AF9B8-4442-540B-358D-390F5BCA88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561036" y="6271700"/>
                  <a:ext cx="1" cy="50814"/>
                </a:xfrm>
                <a:prstGeom prst="line">
                  <a:avLst/>
                </a:prstGeom>
                <a:ln w="254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17" name="Freeform 1116">
              <a:extLst>
                <a:ext uri="{FF2B5EF4-FFF2-40B4-BE49-F238E27FC236}">
                  <a16:creationId xmlns:a16="http://schemas.microsoft.com/office/drawing/2014/main" id="{1B6CA4C1-59C6-C4A5-1EAB-5B825B582C76}"/>
                </a:ext>
              </a:extLst>
            </p:cNvPr>
            <p:cNvSpPr/>
            <p:nvPr/>
          </p:nvSpPr>
          <p:spPr>
            <a:xfrm>
              <a:off x="5455101" y="5495925"/>
              <a:ext cx="257575" cy="96038"/>
            </a:xfrm>
            <a:custGeom>
              <a:avLst/>
              <a:gdLst>
                <a:gd name="connsiteX0" fmla="*/ 250825 w 250825"/>
                <a:gd name="connsiteY0" fmla="*/ 88900 h 96038"/>
                <a:gd name="connsiteX1" fmla="*/ 180975 w 250825"/>
                <a:gd name="connsiteY1" fmla="*/ 95250 h 96038"/>
                <a:gd name="connsiteX2" fmla="*/ 98425 w 250825"/>
                <a:gd name="connsiteY2" fmla="*/ 73025 h 96038"/>
                <a:gd name="connsiteX3" fmla="*/ 28575 w 250825"/>
                <a:gd name="connsiteY3" fmla="*/ 34925 h 96038"/>
                <a:gd name="connsiteX4" fmla="*/ 0 w 250825"/>
                <a:gd name="connsiteY4" fmla="*/ 0 h 9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825" h="96038">
                  <a:moveTo>
                    <a:pt x="250825" y="88900"/>
                  </a:moveTo>
                  <a:cubicBezTo>
                    <a:pt x="228600" y="93398"/>
                    <a:pt x="206375" y="97896"/>
                    <a:pt x="180975" y="95250"/>
                  </a:cubicBezTo>
                  <a:cubicBezTo>
                    <a:pt x="155575" y="92604"/>
                    <a:pt x="123825" y="83079"/>
                    <a:pt x="98425" y="73025"/>
                  </a:cubicBezTo>
                  <a:cubicBezTo>
                    <a:pt x="73025" y="62971"/>
                    <a:pt x="44979" y="47096"/>
                    <a:pt x="28575" y="34925"/>
                  </a:cubicBezTo>
                  <a:cubicBezTo>
                    <a:pt x="12171" y="22754"/>
                    <a:pt x="6085" y="11377"/>
                    <a:pt x="0" y="0"/>
                  </a:cubicBezTo>
                </a:path>
              </a:pathLst>
            </a:custGeom>
            <a:noFill/>
            <a:ln w="19050">
              <a:gradFill>
                <a:gsLst>
                  <a:gs pos="100000">
                    <a:schemeClr val="tx1"/>
                  </a:gs>
                  <a:gs pos="0">
                    <a:schemeClr val="tx1">
                      <a:lumMod val="65000"/>
                      <a:lumOff val="3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Freeform 1118">
              <a:extLst>
                <a:ext uri="{FF2B5EF4-FFF2-40B4-BE49-F238E27FC236}">
                  <a16:creationId xmlns:a16="http://schemas.microsoft.com/office/drawing/2014/main" id="{64FED035-8DD6-7905-7DC2-9D1577FEC713}"/>
                </a:ext>
              </a:extLst>
            </p:cNvPr>
            <p:cNvSpPr/>
            <p:nvPr/>
          </p:nvSpPr>
          <p:spPr>
            <a:xfrm>
              <a:off x="6388100" y="5360178"/>
              <a:ext cx="266700" cy="46847"/>
            </a:xfrm>
            <a:custGeom>
              <a:avLst/>
              <a:gdLst>
                <a:gd name="connsiteX0" fmla="*/ 266700 w 266700"/>
                <a:gd name="connsiteY0" fmla="*/ 24622 h 46847"/>
                <a:gd name="connsiteX1" fmla="*/ 187325 w 266700"/>
                <a:gd name="connsiteY1" fmla="*/ 2397 h 46847"/>
                <a:gd name="connsiteX2" fmla="*/ 114300 w 266700"/>
                <a:gd name="connsiteY2" fmla="*/ 2397 h 46847"/>
                <a:gd name="connsiteX3" fmla="*/ 38100 w 266700"/>
                <a:gd name="connsiteY3" fmla="*/ 18272 h 46847"/>
                <a:gd name="connsiteX4" fmla="*/ 0 w 266700"/>
                <a:gd name="connsiteY4" fmla="*/ 46847 h 4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46847">
                  <a:moveTo>
                    <a:pt x="266700" y="24622"/>
                  </a:moveTo>
                  <a:cubicBezTo>
                    <a:pt x="239712" y="15361"/>
                    <a:pt x="212725" y="6101"/>
                    <a:pt x="187325" y="2397"/>
                  </a:cubicBezTo>
                  <a:cubicBezTo>
                    <a:pt x="161925" y="-1307"/>
                    <a:pt x="139171" y="-249"/>
                    <a:pt x="114300" y="2397"/>
                  </a:cubicBezTo>
                  <a:cubicBezTo>
                    <a:pt x="89429" y="5043"/>
                    <a:pt x="57150" y="10864"/>
                    <a:pt x="38100" y="18272"/>
                  </a:cubicBezTo>
                  <a:cubicBezTo>
                    <a:pt x="19050" y="25680"/>
                    <a:pt x="9525" y="36263"/>
                    <a:pt x="0" y="46847"/>
                  </a:cubicBezTo>
                </a:path>
              </a:pathLst>
            </a:custGeom>
            <a:noFill/>
            <a:ln w="15875">
              <a:gradFill>
                <a:gsLst>
                  <a:gs pos="100000">
                    <a:schemeClr val="bg1">
                      <a:lumMod val="50000"/>
                    </a:schemeClr>
                  </a:gs>
                  <a:gs pos="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3" name="Straight Connector 1122">
              <a:extLst>
                <a:ext uri="{FF2B5EF4-FFF2-40B4-BE49-F238E27FC236}">
                  <a16:creationId xmlns:a16="http://schemas.microsoft.com/office/drawing/2014/main" id="{49C6BD58-4456-6D20-F615-BDD5A743D8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41113" y="5581243"/>
              <a:ext cx="96912" cy="45864"/>
            </a:xfrm>
            <a:prstGeom prst="line">
              <a:avLst/>
            </a:prstGeom>
            <a:ln w="15875">
              <a:solidFill>
                <a:srgbClr val="7E7E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9" name="Group 1298">
            <a:extLst>
              <a:ext uri="{FF2B5EF4-FFF2-40B4-BE49-F238E27FC236}">
                <a16:creationId xmlns:a16="http://schemas.microsoft.com/office/drawing/2014/main" id="{070AAAC4-7FF0-1FAD-E134-56A46EFF7B8B}"/>
              </a:ext>
            </a:extLst>
          </p:cNvPr>
          <p:cNvGrpSpPr/>
          <p:nvPr/>
        </p:nvGrpSpPr>
        <p:grpSpPr>
          <a:xfrm>
            <a:off x="6485377" y="2829348"/>
            <a:ext cx="176700" cy="1153497"/>
            <a:chOff x="6434992" y="2316719"/>
            <a:chExt cx="336798" cy="2021554"/>
          </a:xfrm>
        </p:grpSpPr>
        <p:sp>
          <p:nvSpPr>
            <p:cNvPr id="1295" name="Freeform 1294">
              <a:extLst>
                <a:ext uri="{FF2B5EF4-FFF2-40B4-BE49-F238E27FC236}">
                  <a16:creationId xmlns:a16="http://schemas.microsoft.com/office/drawing/2014/main" id="{52DD9C66-3F4D-C88C-A2B3-34ACDDA606DC}"/>
                </a:ext>
              </a:extLst>
            </p:cNvPr>
            <p:cNvSpPr/>
            <p:nvPr/>
          </p:nvSpPr>
          <p:spPr>
            <a:xfrm>
              <a:off x="6475330" y="3425220"/>
              <a:ext cx="261508" cy="858642"/>
            </a:xfrm>
            <a:custGeom>
              <a:avLst/>
              <a:gdLst>
                <a:gd name="connsiteX0" fmla="*/ 0 w 261508"/>
                <a:gd name="connsiteY0" fmla="*/ 0 h 858642"/>
                <a:gd name="connsiteX1" fmla="*/ 261508 w 261508"/>
                <a:gd name="connsiteY1" fmla="*/ 0 h 858642"/>
                <a:gd name="connsiteX2" fmla="*/ 261508 w 261508"/>
                <a:gd name="connsiteY2" fmla="*/ 562806 h 858642"/>
                <a:gd name="connsiteX3" fmla="*/ 261508 w 261508"/>
                <a:gd name="connsiteY3" fmla="*/ 625288 h 858642"/>
                <a:gd name="connsiteX4" fmla="*/ 261508 w 261508"/>
                <a:gd name="connsiteY4" fmla="*/ 710724 h 858642"/>
                <a:gd name="connsiteX5" fmla="*/ 130754 w 261508"/>
                <a:gd name="connsiteY5" fmla="*/ 858642 h 858642"/>
                <a:gd name="connsiteX6" fmla="*/ 0 w 261508"/>
                <a:gd name="connsiteY6" fmla="*/ 710724 h 858642"/>
                <a:gd name="connsiteX7" fmla="*/ 0 w 261508"/>
                <a:gd name="connsiteY7" fmla="*/ 625288 h 858642"/>
                <a:gd name="connsiteX8" fmla="*/ 0 w 261508"/>
                <a:gd name="connsiteY8" fmla="*/ 562806 h 858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1508" h="858642">
                  <a:moveTo>
                    <a:pt x="0" y="0"/>
                  </a:moveTo>
                  <a:lnTo>
                    <a:pt x="261508" y="0"/>
                  </a:lnTo>
                  <a:lnTo>
                    <a:pt x="261508" y="562806"/>
                  </a:lnTo>
                  <a:lnTo>
                    <a:pt x="261508" y="625288"/>
                  </a:lnTo>
                  <a:lnTo>
                    <a:pt x="261508" y="710724"/>
                  </a:lnTo>
                  <a:cubicBezTo>
                    <a:pt x="261508" y="792417"/>
                    <a:pt x="202967" y="858642"/>
                    <a:pt x="130754" y="858642"/>
                  </a:cubicBezTo>
                  <a:cubicBezTo>
                    <a:pt x="58541" y="858642"/>
                    <a:pt x="0" y="792417"/>
                    <a:pt x="0" y="710724"/>
                  </a:cubicBezTo>
                  <a:lnTo>
                    <a:pt x="0" y="625288"/>
                  </a:lnTo>
                  <a:lnTo>
                    <a:pt x="0" y="562806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96" name="Connector 1295">
              <a:extLst>
                <a:ext uri="{FF2B5EF4-FFF2-40B4-BE49-F238E27FC236}">
                  <a16:creationId xmlns:a16="http://schemas.microsoft.com/office/drawing/2014/main" id="{6BCD9A80-F63E-EF32-BCEA-0E542E92AEF3}"/>
                </a:ext>
              </a:extLst>
            </p:cNvPr>
            <p:cNvSpPr/>
            <p:nvPr/>
          </p:nvSpPr>
          <p:spPr>
            <a:xfrm>
              <a:off x="6475894" y="3355290"/>
              <a:ext cx="260944" cy="136167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7" name="Freeform 1296">
              <a:extLst>
                <a:ext uri="{FF2B5EF4-FFF2-40B4-BE49-F238E27FC236}">
                  <a16:creationId xmlns:a16="http://schemas.microsoft.com/office/drawing/2014/main" id="{FF2B3613-63ED-41EE-6AFF-1305B9AEE79B}"/>
                </a:ext>
              </a:extLst>
            </p:cNvPr>
            <p:cNvSpPr/>
            <p:nvPr/>
          </p:nvSpPr>
          <p:spPr>
            <a:xfrm>
              <a:off x="6434992" y="2590303"/>
              <a:ext cx="336797" cy="1747970"/>
            </a:xfrm>
            <a:custGeom>
              <a:avLst/>
              <a:gdLst>
                <a:gd name="connsiteX0" fmla="*/ 0 w 336797"/>
                <a:gd name="connsiteY0" fmla="*/ 0 h 1747970"/>
                <a:gd name="connsiteX1" fmla="*/ 336797 w 336797"/>
                <a:gd name="connsiteY1" fmla="*/ 0 h 1747970"/>
                <a:gd name="connsiteX2" fmla="*/ 336797 w 336797"/>
                <a:gd name="connsiteY2" fmla="*/ 1411172 h 1747970"/>
                <a:gd name="connsiteX3" fmla="*/ 336797 w 336797"/>
                <a:gd name="connsiteY3" fmla="*/ 1538918 h 1747970"/>
                <a:gd name="connsiteX4" fmla="*/ 336797 w 336797"/>
                <a:gd name="connsiteY4" fmla="*/ 1579571 h 1747970"/>
                <a:gd name="connsiteX5" fmla="*/ 169032 w 336797"/>
                <a:gd name="connsiteY5" fmla="*/ 1747970 h 1747970"/>
                <a:gd name="connsiteX6" fmla="*/ 1267 w 336797"/>
                <a:gd name="connsiteY6" fmla="*/ 1579571 h 1747970"/>
                <a:gd name="connsiteX7" fmla="*/ 1267 w 336797"/>
                <a:gd name="connsiteY7" fmla="*/ 1538918 h 1747970"/>
                <a:gd name="connsiteX8" fmla="*/ 0 w 336797"/>
                <a:gd name="connsiteY8" fmla="*/ 1538918 h 174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797" h="1747970">
                  <a:moveTo>
                    <a:pt x="0" y="0"/>
                  </a:moveTo>
                  <a:lnTo>
                    <a:pt x="336797" y="0"/>
                  </a:lnTo>
                  <a:lnTo>
                    <a:pt x="336797" y="1411172"/>
                  </a:lnTo>
                  <a:lnTo>
                    <a:pt x="336797" y="1538918"/>
                  </a:lnTo>
                  <a:lnTo>
                    <a:pt x="336797" y="1579571"/>
                  </a:lnTo>
                  <a:cubicBezTo>
                    <a:pt x="336797" y="1672575"/>
                    <a:pt x="261686" y="1747970"/>
                    <a:pt x="169032" y="1747970"/>
                  </a:cubicBezTo>
                  <a:cubicBezTo>
                    <a:pt x="76378" y="1747970"/>
                    <a:pt x="1267" y="1672575"/>
                    <a:pt x="1267" y="1579571"/>
                  </a:cubicBezTo>
                  <a:lnTo>
                    <a:pt x="1267" y="1538918"/>
                  </a:lnTo>
                  <a:lnTo>
                    <a:pt x="0" y="1538918"/>
                  </a:lnTo>
                  <a:close/>
                </a:path>
              </a:pathLst>
            </a:custGeom>
            <a:gradFill>
              <a:gsLst>
                <a:gs pos="38000">
                  <a:schemeClr val="accent1">
                    <a:lumMod val="40000"/>
                    <a:lumOff val="60000"/>
                    <a:alpha val="57068"/>
                  </a:schemeClr>
                </a:gs>
                <a:gs pos="58000">
                  <a:schemeClr val="accent1">
                    <a:lumMod val="60000"/>
                    <a:lumOff val="40000"/>
                    <a:alpha val="45000"/>
                  </a:schemeClr>
                </a:gs>
              </a:gsLst>
              <a:lin ang="0" scaled="0"/>
            </a:gra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98" name="Can 1297">
              <a:extLst>
                <a:ext uri="{FF2B5EF4-FFF2-40B4-BE49-F238E27FC236}">
                  <a16:creationId xmlns:a16="http://schemas.microsoft.com/office/drawing/2014/main" id="{1E3E92F3-D36C-7E75-CFBE-937ECF559C24}"/>
                </a:ext>
              </a:extLst>
            </p:cNvPr>
            <p:cNvSpPr/>
            <p:nvPr/>
          </p:nvSpPr>
          <p:spPr>
            <a:xfrm>
              <a:off x="6434992" y="2316719"/>
              <a:ext cx="336798" cy="466030"/>
            </a:xfrm>
            <a:prstGeom prst="can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04" name="Elbow Connector 1303">
            <a:extLst>
              <a:ext uri="{FF2B5EF4-FFF2-40B4-BE49-F238E27FC236}">
                <a16:creationId xmlns:a16="http://schemas.microsoft.com/office/drawing/2014/main" id="{A1689042-C934-B96C-77CD-89FB31F22279}"/>
              </a:ext>
            </a:extLst>
          </p:cNvPr>
          <p:cNvCxnSpPr>
            <a:cxnSpLocks/>
            <a:stCxn id="1282" idx="1"/>
            <a:endCxn id="1298" idx="1"/>
          </p:cNvCxnSpPr>
          <p:nvPr/>
        </p:nvCxnSpPr>
        <p:spPr>
          <a:xfrm rot="10800000">
            <a:off x="6573727" y="2829349"/>
            <a:ext cx="318664" cy="592503"/>
          </a:xfrm>
          <a:prstGeom prst="bentConnector4">
            <a:avLst>
              <a:gd name="adj1" fmla="val 36137"/>
              <a:gd name="adj2" fmla="val 138582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C0723FB-132A-6869-C979-D91E7676AFCE}"/>
              </a:ext>
            </a:extLst>
          </p:cNvPr>
          <p:cNvGrpSpPr/>
          <p:nvPr/>
        </p:nvGrpSpPr>
        <p:grpSpPr>
          <a:xfrm>
            <a:off x="3097091" y="4107045"/>
            <a:ext cx="829331" cy="1733458"/>
            <a:chOff x="2603550" y="3031921"/>
            <a:chExt cx="829331" cy="1733458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9CEE44C-0909-4B27-C393-B60383FEF427}"/>
                </a:ext>
              </a:extLst>
            </p:cNvPr>
            <p:cNvSpPr/>
            <p:nvPr/>
          </p:nvSpPr>
          <p:spPr>
            <a:xfrm>
              <a:off x="3076307" y="3376805"/>
              <a:ext cx="181177" cy="100733"/>
            </a:xfrm>
            <a:custGeom>
              <a:avLst/>
              <a:gdLst>
                <a:gd name="connsiteX0" fmla="*/ 1441 w 181177"/>
                <a:gd name="connsiteY0" fmla="*/ 82954 h 100733"/>
                <a:gd name="connsiteX1" fmla="*/ 88527 w 181177"/>
                <a:gd name="connsiteY1" fmla="*/ 100371 h 100733"/>
                <a:gd name="connsiteX2" fmla="*/ 158196 w 181177"/>
                <a:gd name="connsiteY2" fmla="*/ 91662 h 100733"/>
                <a:gd name="connsiteX3" fmla="*/ 179967 w 181177"/>
                <a:gd name="connsiteY3" fmla="*/ 56828 h 100733"/>
                <a:gd name="connsiteX4" fmla="*/ 127716 w 181177"/>
                <a:gd name="connsiteY4" fmla="*/ 39411 h 100733"/>
                <a:gd name="connsiteX5" fmla="*/ 75464 w 181177"/>
                <a:gd name="connsiteY5" fmla="*/ 35056 h 100733"/>
                <a:gd name="connsiteX6" fmla="*/ 132070 w 181177"/>
                <a:gd name="connsiteY6" fmla="*/ 21994 h 100733"/>
                <a:gd name="connsiteX7" fmla="*/ 105944 w 181177"/>
                <a:gd name="connsiteY7" fmla="*/ 222 h 100733"/>
                <a:gd name="connsiteX8" fmla="*/ 40630 w 181177"/>
                <a:gd name="connsiteY8" fmla="*/ 13285 h 100733"/>
                <a:gd name="connsiteX9" fmla="*/ 1441 w 181177"/>
                <a:gd name="connsiteY9" fmla="*/ 82954 h 10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177" h="100733">
                  <a:moveTo>
                    <a:pt x="1441" y="82954"/>
                  </a:moveTo>
                  <a:cubicBezTo>
                    <a:pt x="9424" y="97468"/>
                    <a:pt x="62401" y="98920"/>
                    <a:pt x="88527" y="100371"/>
                  </a:cubicBezTo>
                  <a:cubicBezTo>
                    <a:pt x="114653" y="101822"/>
                    <a:pt x="142956" y="98919"/>
                    <a:pt x="158196" y="91662"/>
                  </a:cubicBezTo>
                  <a:cubicBezTo>
                    <a:pt x="173436" y="84405"/>
                    <a:pt x="185047" y="65536"/>
                    <a:pt x="179967" y="56828"/>
                  </a:cubicBezTo>
                  <a:cubicBezTo>
                    <a:pt x="174887" y="48120"/>
                    <a:pt x="145133" y="43040"/>
                    <a:pt x="127716" y="39411"/>
                  </a:cubicBezTo>
                  <a:cubicBezTo>
                    <a:pt x="110299" y="35782"/>
                    <a:pt x="74738" y="37959"/>
                    <a:pt x="75464" y="35056"/>
                  </a:cubicBezTo>
                  <a:cubicBezTo>
                    <a:pt x="76190" y="32153"/>
                    <a:pt x="132070" y="21994"/>
                    <a:pt x="132070" y="21994"/>
                  </a:cubicBezTo>
                  <a:cubicBezTo>
                    <a:pt x="137150" y="16188"/>
                    <a:pt x="121184" y="1674"/>
                    <a:pt x="105944" y="222"/>
                  </a:cubicBezTo>
                  <a:cubicBezTo>
                    <a:pt x="90704" y="-1230"/>
                    <a:pt x="60950" y="4576"/>
                    <a:pt x="40630" y="13285"/>
                  </a:cubicBezTo>
                  <a:cubicBezTo>
                    <a:pt x="20310" y="21994"/>
                    <a:pt x="-6542" y="68440"/>
                    <a:pt x="1441" y="82954"/>
                  </a:cubicBezTo>
                  <a:close/>
                </a:path>
              </a:pathLst>
            </a:custGeom>
            <a:solidFill>
              <a:srgbClr val="A368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5CC0205D-0868-0044-B01C-610133935B70}"/>
                </a:ext>
              </a:extLst>
            </p:cNvPr>
            <p:cNvSpPr/>
            <p:nvPr/>
          </p:nvSpPr>
          <p:spPr>
            <a:xfrm>
              <a:off x="2901418" y="4628211"/>
              <a:ext cx="234133" cy="137168"/>
            </a:xfrm>
            <a:custGeom>
              <a:avLst/>
              <a:gdLst>
                <a:gd name="connsiteX0" fmla="*/ 2158 w 234133"/>
                <a:gd name="connsiteY0" fmla="*/ 74877 h 137168"/>
                <a:gd name="connsiteX1" fmla="*/ 24383 w 234133"/>
                <a:gd name="connsiteY1" fmla="*/ 135202 h 137168"/>
                <a:gd name="connsiteX2" fmla="*/ 103758 w 234133"/>
                <a:gd name="connsiteY2" fmla="*/ 119327 h 137168"/>
                <a:gd name="connsiteX3" fmla="*/ 103758 w 234133"/>
                <a:gd name="connsiteY3" fmla="*/ 87577 h 137168"/>
                <a:gd name="connsiteX4" fmla="*/ 173608 w 234133"/>
                <a:gd name="connsiteY4" fmla="*/ 87577 h 137168"/>
                <a:gd name="connsiteX5" fmla="*/ 227583 w 234133"/>
                <a:gd name="connsiteY5" fmla="*/ 55827 h 137168"/>
                <a:gd name="connsiteX6" fmla="*/ 227583 w 234133"/>
                <a:gd name="connsiteY6" fmla="*/ 5027 h 137168"/>
                <a:gd name="connsiteX7" fmla="*/ 176783 w 234133"/>
                <a:gd name="connsiteY7" fmla="*/ 1852 h 137168"/>
                <a:gd name="connsiteX8" fmla="*/ 125983 w 234133"/>
                <a:gd name="connsiteY8" fmla="*/ 5027 h 137168"/>
                <a:gd name="connsiteX9" fmla="*/ 68833 w 234133"/>
                <a:gd name="connsiteY9" fmla="*/ 43127 h 137168"/>
                <a:gd name="connsiteX10" fmla="*/ 2158 w 234133"/>
                <a:gd name="connsiteY10" fmla="*/ 74877 h 13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133" h="137168">
                  <a:moveTo>
                    <a:pt x="2158" y="74877"/>
                  </a:moveTo>
                  <a:cubicBezTo>
                    <a:pt x="-5250" y="90223"/>
                    <a:pt x="7450" y="127794"/>
                    <a:pt x="24383" y="135202"/>
                  </a:cubicBezTo>
                  <a:cubicBezTo>
                    <a:pt x="41316" y="142610"/>
                    <a:pt x="90529" y="127264"/>
                    <a:pt x="103758" y="119327"/>
                  </a:cubicBezTo>
                  <a:cubicBezTo>
                    <a:pt x="116987" y="111390"/>
                    <a:pt x="92116" y="92869"/>
                    <a:pt x="103758" y="87577"/>
                  </a:cubicBezTo>
                  <a:cubicBezTo>
                    <a:pt x="115400" y="82285"/>
                    <a:pt x="152971" y="92869"/>
                    <a:pt x="173608" y="87577"/>
                  </a:cubicBezTo>
                  <a:cubicBezTo>
                    <a:pt x="194245" y="82285"/>
                    <a:pt x="218587" y="69585"/>
                    <a:pt x="227583" y="55827"/>
                  </a:cubicBezTo>
                  <a:cubicBezTo>
                    <a:pt x="236579" y="42069"/>
                    <a:pt x="236050" y="14023"/>
                    <a:pt x="227583" y="5027"/>
                  </a:cubicBezTo>
                  <a:cubicBezTo>
                    <a:pt x="219116" y="-3969"/>
                    <a:pt x="193716" y="1852"/>
                    <a:pt x="176783" y="1852"/>
                  </a:cubicBezTo>
                  <a:cubicBezTo>
                    <a:pt x="159850" y="1852"/>
                    <a:pt x="143975" y="-1852"/>
                    <a:pt x="125983" y="5027"/>
                  </a:cubicBezTo>
                  <a:cubicBezTo>
                    <a:pt x="107991" y="11906"/>
                    <a:pt x="87354" y="28310"/>
                    <a:pt x="68833" y="43127"/>
                  </a:cubicBezTo>
                  <a:cubicBezTo>
                    <a:pt x="50312" y="57944"/>
                    <a:pt x="9566" y="59531"/>
                    <a:pt x="2158" y="74877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611AE84-096A-3307-123B-0BC4DC00331E}"/>
                </a:ext>
              </a:extLst>
            </p:cNvPr>
            <p:cNvSpPr/>
            <p:nvPr/>
          </p:nvSpPr>
          <p:spPr>
            <a:xfrm rot="481409">
              <a:off x="2711724" y="4495915"/>
              <a:ext cx="122290" cy="182362"/>
            </a:xfrm>
            <a:custGeom>
              <a:avLst/>
              <a:gdLst>
                <a:gd name="connsiteX0" fmla="*/ 122002 w 122290"/>
                <a:gd name="connsiteY0" fmla="*/ 10323 h 182362"/>
                <a:gd name="connsiteX1" fmla="*/ 71202 w 122290"/>
                <a:gd name="connsiteY1" fmla="*/ 7148 h 182362"/>
                <a:gd name="connsiteX2" fmla="*/ 29927 w 122290"/>
                <a:gd name="connsiteY2" fmla="*/ 57948 h 182362"/>
                <a:gd name="connsiteX3" fmla="*/ 1352 w 122290"/>
                <a:gd name="connsiteY3" fmla="*/ 124623 h 182362"/>
                <a:gd name="connsiteX4" fmla="*/ 10877 w 122290"/>
                <a:gd name="connsiteY4" fmla="*/ 178598 h 182362"/>
                <a:gd name="connsiteX5" fmla="*/ 64852 w 122290"/>
                <a:gd name="connsiteY5" fmla="*/ 169073 h 182362"/>
                <a:gd name="connsiteX6" fmla="*/ 90252 w 122290"/>
                <a:gd name="connsiteY6" fmla="*/ 99223 h 182362"/>
                <a:gd name="connsiteX7" fmla="*/ 122002 w 122290"/>
                <a:gd name="connsiteY7" fmla="*/ 10323 h 18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290" h="182362">
                  <a:moveTo>
                    <a:pt x="122002" y="10323"/>
                  </a:moveTo>
                  <a:cubicBezTo>
                    <a:pt x="118827" y="-5023"/>
                    <a:pt x="86548" y="-789"/>
                    <a:pt x="71202" y="7148"/>
                  </a:cubicBezTo>
                  <a:cubicBezTo>
                    <a:pt x="55856" y="15085"/>
                    <a:pt x="41569" y="38369"/>
                    <a:pt x="29927" y="57948"/>
                  </a:cubicBezTo>
                  <a:cubicBezTo>
                    <a:pt x="18285" y="77527"/>
                    <a:pt x="4527" y="104515"/>
                    <a:pt x="1352" y="124623"/>
                  </a:cubicBezTo>
                  <a:cubicBezTo>
                    <a:pt x="-1823" y="144731"/>
                    <a:pt x="294" y="171190"/>
                    <a:pt x="10877" y="178598"/>
                  </a:cubicBezTo>
                  <a:cubicBezTo>
                    <a:pt x="21460" y="186006"/>
                    <a:pt x="51623" y="182302"/>
                    <a:pt x="64852" y="169073"/>
                  </a:cubicBezTo>
                  <a:cubicBezTo>
                    <a:pt x="78081" y="155844"/>
                    <a:pt x="79139" y="125152"/>
                    <a:pt x="90252" y="99223"/>
                  </a:cubicBezTo>
                  <a:cubicBezTo>
                    <a:pt x="101364" y="73294"/>
                    <a:pt x="125177" y="25669"/>
                    <a:pt x="122002" y="1032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E5344AC2-44C3-40FD-AB2B-0CAAA1B9655C}"/>
                </a:ext>
              </a:extLst>
            </p:cNvPr>
            <p:cNvSpPr/>
            <p:nvPr/>
          </p:nvSpPr>
          <p:spPr>
            <a:xfrm>
              <a:off x="2871567" y="4144008"/>
              <a:ext cx="172280" cy="591642"/>
            </a:xfrm>
            <a:custGeom>
              <a:avLst/>
              <a:gdLst>
                <a:gd name="connsiteX0" fmla="*/ 51059 w 172280"/>
                <a:gd name="connsiteY0" fmla="*/ 590830 h 591642"/>
                <a:gd name="connsiteX1" fmla="*/ 133609 w 172280"/>
                <a:gd name="connsiteY1" fmla="*/ 559080 h 591642"/>
                <a:gd name="connsiteX2" fmla="*/ 171709 w 172280"/>
                <a:gd name="connsiteY2" fmla="*/ 498755 h 591642"/>
                <a:gd name="connsiteX3" fmla="*/ 155834 w 172280"/>
                <a:gd name="connsiteY3" fmla="*/ 476530 h 591642"/>
                <a:gd name="connsiteX4" fmla="*/ 146309 w 172280"/>
                <a:gd name="connsiteY4" fmla="*/ 413030 h 591642"/>
                <a:gd name="connsiteX5" fmla="*/ 127259 w 172280"/>
                <a:gd name="connsiteY5" fmla="*/ 333655 h 591642"/>
                <a:gd name="connsiteX6" fmla="*/ 143134 w 172280"/>
                <a:gd name="connsiteY6" fmla="*/ 63780 h 591642"/>
                <a:gd name="connsiteX7" fmla="*/ 95509 w 172280"/>
                <a:gd name="connsiteY7" fmla="*/ 280 h 591642"/>
                <a:gd name="connsiteX8" fmla="*/ 12959 w 172280"/>
                <a:gd name="connsiteY8" fmla="*/ 44730 h 591642"/>
                <a:gd name="connsiteX9" fmla="*/ 259 w 172280"/>
                <a:gd name="connsiteY9" fmla="*/ 139980 h 591642"/>
                <a:gd name="connsiteX10" fmla="*/ 12959 w 172280"/>
                <a:gd name="connsiteY10" fmla="*/ 282855 h 591642"/>
                <a:gd name="connsiteX11" fmla="*/ 19309 w 172280"/>
                <a:gd name="connsiteY11" fmla="*/ 413030 h 591642"/>
                <a:gd name="connsiteX12" fmla="*/ 19309 w 172280"/>
                <a:gd name="connsiteY12" fmla="*/ 527330 h 591642"/>
                <a:gd name="connsiteX13" fmla="*/ 51059 w 172280"/>
                <a:gd name="connsiteY13" fmla="*/ 590830 h 591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2280" h="591642">
                  <a:moveTo>
                    <a:pt x="51059" y="590830"/>
                  </a:moveTo>
                  <a:cubicBezTo>
                    <a:pt x="70109" y="596122"/>
                    <a:pt x="113501" y="574426"/>
                    <a:pt x="133609" y="559080"/>
                  </a:cubicBezTo>
                  <a:cubicBezTo>
                    <a:pt x="153717" y="543734"/>
                    <a:pt x="168005" y="512513"/>
                    <a:pt x="171709" y="498755"/>
                  </a:cubicBezTo>
                  <a:cubicBezTo>
                    <a:pt x="175413" y="484997"/>
                    <a:pt x="160067" y="490817"/>
                    <a:pt x="155834" y="476530"/>
                  </a:cubicBezTo>
                  <a:cubicBezTo>
                    <a:pt x="151601" y="462243"/>
                    <a:pt x="151071" y="436842"/>
                    <a:pt x="146309" y="413030"/>
                  </a:cubicBezTo>
                  <a:cubicBezTo>
                    <a:pt x="141547" y="389218"/>
                    <a:pt x="127788" y="391863"/>
                    <a:pt x="127259" y="333655"/>
                  </a:cubicBezTo>
                  <a:cubicBezTo>
                    <a:pt x="126730" y="275447"/>
                    <a:pt x="148426" y="119342"/>
                    <a:pt x="143134" y="63780"/>
                  </a:cubicBezTo>
                  <a:cubicBezTo>
                    <a:pt x="137842" y="8218"/>
                    <a:pt x="117205" y="3455"/>
                    <a:pt x="95509" y="280"/>
                  </a:cubicBezTo>
                  <a:cubicBezTo>
                    <a:pt x="73813" y="-2895"/>
                    <a:pt x="28834" y="21447"/>
                    <a:pt x="12959" y="44730"/>
                  </a:cubicBezTo>
                  <a:cubicBezTo>
                    <a:pt x="-2916" y="68013"/>
                    <a:pt x="259" y="100293"/>
                    <a:pt x="259" y="139980"/>
                  </a:cubicBezTo>
                  <a:cubicBezTo>
                    <a:pt x="259" y="179667"/>
                    <a:pt x="9784" y="237347"/>
                    <a:pt x="12959" y="282855"/>
                  </a:cubicBezTo>
                  <a:cubicBezTo>
                    <a:pt x="16134" y="328363"/>
                    <a:pt x="18251" y="372284"/>
                    <a:pt x="19309" y="413030"/>
                  </a:cubicBezTo>
                  <a:cubicBezTo>
                    <a:pt x="20367" y="453776"/>
                    <a:pt x="16134" y="499284"/>
                    <a:pt x="19309" y="527330"/>
                  </a:cubicBezTo>
                  <a:cubicBezTo>
                    <a:pt x="22484" y="555376"/>
                    <a:pt x="32009" y="585538"/>
                    <a:pt x="51059" y="590830"/>
                  </a:cubicBezTo>
                  <a:close/>
                </a:path>
              </a:pathLst>
            </a:custGeom>
            <a:solidFill>
              <a:srgbClr val="41A4A1"/>
            </a:solidFill>
            <a:ln w="6350">
              <a:solidFill>
                <a:srgbClr val="288B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6AED507-3E00-067B-97C3-3CE00CC50C1D}"/>
                </a:ext>
              </a:extLst>
            </p:cNvPr>
            <p:cNvSpPr/>
            <p:nvPr/>
          </p:nvSpPr>
          <p:spPr>
            <a:xfrm>
              <a:off x="2690214" y="4136107"/>
              <a:ext cx="139862" cy="513193"/>
            </a:xfrm>
            <a:custGeom>
              <a:avLst/>
              <a:gdLst>
                <a:gd name="connsiteX0" fmla="*/ 54612 w 139862"/>
                <a:gd name="connsiteY0" fmla="*/ 1831 h 513193"/>
                <a:gd name="connsiteX1" fmla="*/ 16512 w 139862"/>
                <a:gd name="connsiteY1" fmla="*/ 119306 h 513193"/>
                <a:gd name="connsiteX2" fmla="*/ 637 w 139862"/>
                <a:gd name="connsiteY2" fmla="*/ 246306 h 513193"/>
                <a:gd name="connsiteX3" fmla="*/ 3812 w 139862"/>
                <a:gd name="connsiteY3" fmla="*/ 405056 h 513193"/>
                <a:gd name="connsiteX4" fmla="*/ 10162 w 139862"/>
                <a:gd name="connsiteY4" fmla="*/ 490781 h 513193"/>
                <a:gd name="connsiteX5" fmla="*/ 45087 w 139862"/>
                <a:gd name="connsiteY5" fmla="*/ 513006 h 513193"/>
                <a:gd name="connsiteX6" fmla="*/ 92712 w 139862"/>
                <a:gd name="connsiteY6" fmla="*/ 497131 h 513193"/>
                <a:gd name="connsiteX7" fmla="*/ 114937 w 139862"/>
                <a:gd name="connsiteY7" fmla="*/ 430456 h 513193"/>
                <a:gd name="connsiteX8" fmla="*/ 102237 w 139862"/>
                <a:gd name="connsiteY8" fmla="*/ 347906 h 513193"/>
                <a:gd name="connsiteX9" fmla="*/ 124462 w 139862"/>
                <a:gd name="connsiteY9" fmla="*/ 173281 h 513193"/>
                <a:gd name="connsiteX10" fmla="*/ 137162 w 139862"/>
                <a:gd name="connsiteY10" fmla="*/ 55806 h 513193"/>
                <a:gd name="connsiteX11" fmla="*/ 54612 w 139862"/>
                <a:gd name="connsiteY11" fmla="*/ 1831 h 513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9862" h="513193">
                  <a:moveTo>
                    <a:pt x="54612" y="1831"/>
                  </a:moveTo>
                  <a:cubicBezTo>
                    <a:pt x="34504" y="12414"/>
                    <a:pt x="25508" y="78560"/>
                    <a:pt x="16512" y="119306"/>
                  </a:cubicBezTo>
                  <a:cubicBezTo>
                    <a:pt x="7516" y="160052"/>
                    <a:pt x="2754" y="198681"/>
                    <a:pt x="637" y="246306"/>
                  </a:cubicBezTo>
                  <a:cubicBezTo>
                    <a:pt x="-1480" y="293931"/>
                    <a:pt x="2225" y="364310"/>
                    <a:pt x="3812" y="405056"/>
                  </a:cubicBezTo>
                  <a:cubicBezTo>
                    <a:pt x="5399" y="445802"/>
                    <a:pt x="3283" y="472789"/>
                    <a:pt x="10162" y="490781"/>
                  </a:cubicBezTo>
                  <a:cubicBezTo>
                    <a:pt x="17041" y="508773"/>
                    <a:pt x="31329" y="511948"/>
                    <a:pt x="45087" y="513006"/>
                  </a:cubicBezTo>
                  <a:cubicBezTo>
                    <a:pt x="58845" y="514064"/>
                    <a:pt x="81070" y="510889"/>
                    <a:pt x="92712" y="497131"/>
                  </a:cubicBezTo>
                  <a:cubicBezTo>
                    <a:pt x="104354" y="483373"/>
                    <a:pt x="113350" y="455327"/>
                    <a:pt x="114937" y="430456"/>
                  </a:cubicBezTo>
                  <a:cubicBezTo>
                    <a:pt x="116525" y="405585"/>
                    <a:pt x="100650" y="390768"/>
                    <a:pt x="102237" y="347906"/>
                  </a:cubicBezTo>
                  <a:cubicBezTo>
                    <a:pt x="103824" y="305044"/>
                    <a:pt x="118641" y="221964"/>
                    <a:pt x="124462" y="173281"/>
                  </a:cubicBezTo>
                  <a:cubicBezTo>
                    <a:pt x="130283" y="124598"/>
                    <a:pt x="146158" y="82793"/>
                    <a:pt x="137162" y="55806"/>
                  </a:cubicBezTo>
                  <a:cubicBezTo>
                    <a:pt x="128166" y="28819"/>
                    <a:pt x="74720" y="-8752"/>
                    <a:pt x="54612" y="1831"/>
                  </a:cubicBezTo>
                  <a:close/>
                </a:path>
              </a:pathLst>
            </a:custGeom>
            <a:solidFill>
              <a:srgbClr val="41A4A1"/>
            </a:solidFill>
            <a:ln w="6350">
              <a:solidFill>
                <a:srgbClr val="288B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7494BDC-6FF1-E061-5FD2-F6F0B56E6A21}"/>
                </a:ext>
              </a:extLst>
            </p:cNvPr>
            <p:cNvSpPr/>
            <p:nvPr/>
          </p:nvSpPr>
          <p:spPr>
            <a:xfrm>
              <a:off x="2603550" y="3293127"/>
              <a:ext cx="500069" cy="292667"/>
            </a:xfrm>
            <a:custGeom>
              <a:avLst/>
              <a:gdLst>
                <a:gd name="connsiteX0" fmla="*/ 430201 w 500069"/>
                <a:gd name="connsiteY0" fmla="*/ 130436 h 292667"/>
                <a:gd name="connsiteX1" fmla="*/ 477826 w 500069"/>
                <a:gd name="connsiteY1" fmla="*/ 114561 h 292667"/>
                <a:gd name="connsiteX2" fmla="*/ 500051 w 500069"/>
                <a:gd name="connsiteY2" fmla="*/ 171711 h 292667"/>
                <a:gd name="connsiteX3" fmla="*/ 474651 w 500069"/>
                <a:gd name="connsiteY3" fmla="*/ 200286 h 292667"/>
                <a:gd name="connsiteX4" fmla="*/ 404801 w 500069"/>
                <a:gd name="connsiteY4" fmla="*/ 209811 h 292667"/>
                <a:gd name="connsiteX5" fmla="*/ 214301 w 500069"/>
                <a:gd name="connsiteY5" fmla="*/ 244736 h 292667"/>
                <a:gd name="connsiteX6" fmla="*/ 55551 w 500069"/>
                <a:gd name="connsiteY6" fmla="*/ 292361 h 292667"/>
                <a:gd name="connsiteX7" fmla="*/ 14276 w 500069"/>
                <a:gd name="connsiteY7" fmla="*/ 260611 h 292667"/>
                <a:gd name="connsiteX8" fmla="*/ 1576 w 500069"/>
                <a:gd name="connsiteY8" fmla="*/ 174886 h 292667"/>
                <a:gd name="connsiteX9" fmla="*/ 46026 w 500069"/>
                <a:gd name="connsiteY9" fmla="*/ 28836 h 292667"/>
                <a:gd name="connsiteX10" fmla="*/ 134926 w 500069"/>
                <a:gd name="connsiteY10" fmla="*/ 3436 h 292667"/>
                <a:gd name="connsiteX11" fmla="*/ 157151 w 500069"/>
                <a:gd name="connsiteY11" fmla="*/ 76461 h 292667"/>
                <a:gd name="connsiteX12" fmla="*/ 122226 w 500069"/>
                <a:gd name="connsiteY12" fmla="*/ 181236 h 292667"/>
                <a:gd name="connsiteX13" fmla="*/ 233351 w 500069"/>
                <a:gd name="connsiteY13" fmla="*/ 165361 h 292667"/>
                <a:gd name="connsiteX14" fmla="*/ 430201 w 500069"/>
                <a:gd name="connsiteY14" fmla="*/ 130436 h 29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0069" h="292667">
                  <a:moveTo>
                    <a:pt x="430201" y="130436"/>
                  </a:moveTo>
                  <a:cubicBezTo>
                    <a:pt x="470947" y="121969"/>
                    <a:pt x="466184" y="107682"/>
                    <a:pt x="477826" y="114561"/>
                  </a:cubicBezTo>
                  <a:cubicBezTo>
                    <a:pt x="489468" y="121440"/>
                    <a:pt x="500580" y="157424"/>
                    <a:pt x="500051" y="171711"/>
                  </a:cubicBezTo>
                  <a:cubicBezTo>
                    <a:pt x="499522" y="185999"/>
                    <a:pt x="490526" y="193936"/>
                    <a:pt x="474651" y="200286"/>
                  </a:cubicBezTo>
                  <a:cubicBezTo>
                    <a:pt x="458776" y="206636"/>
                    <a:pt x="448193" y="202403"/>
                    <a:pt x="404801" y="209811"/>
                  </a:cubicBezTo>
                  <a:cubicBezTo>
                    <a:pt x="361409" y="217219"/>
                    <a:pt x="272509" y="230978"/>
                    <a:pt x="214301" y="244736"/>
                  </a:cubicBezTo>
                  <a:cubicBezTo>
                    <a:pt x="156093" y="258494"/>
                    <a:pt x="88888" y="289715"/>
                    <a:pt x="55551" y="292361"/>
                  </a:cubicBezTo>
                  <a:cubicBezTo>
                    <a:pt x="22213" y="295007"/>
                    <a:pt x="23272" y="280190"/>
                    <a:pt x="14276" y="260611"/>
                  </a:cubicBezTo>
                  <a:cubicBezTo>
                    <a:pt x="5280" y="241032"/>
                    <a:pt x="-3716" y="213515"/>
                    <a:pt x="1576" y="174886"/>
                  </a:cubicBezTo>
                  <a:cubicBezTo>
                    <a:pt x="6868" y="136257"/>
                    <a:pt x="23801" y="57411"/>
                    <a:pt x="46026" y="28836"/>
                  </a:cubicBezTo>
                  <a:cubicBezTo>
                    <a:pt x="68251" y="261"/>
                    <a:pt x="116405" y="-4501"/>
                    <a:pt x="134926" y="3436"/>
                  </a:cubicBezTo>
                  <a:cubicBezTo>
                    <a:pt x="153447" y="11373"/>
                    <a:pt x="159268" y="46828"/>
                    <a:pt x="157151" y="76461"/>
                  </a:cubicBezTo>
                  <a:cubicBezTo>
                    <a:pt x="155034" y="106094"/>
                    <a:pt x="109526" y="166419"/>
                    <a:pt x="122226" y="181236"/>
                  </a:cubicBezTo>
                  <a:cubicBezTo>
                    <a:pt x="134926" y="196053"/>
                    <a:pt x="182551" y="174357"/>
                    <a:pt x="233351" y="165361"/>
                  </a:cubicBezTo>
                  <a:lnTo>
                    <a:pt x="430201" y="1304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469C9F9-64D2-3C12-C15F-4D6E84059040}"/>
                </a:ext>
              </a:extLst>
            </p:cNvPr>
            <p:cNvSpPr/>
            <p:nvPr/>
          </p:nvSpPr>
          <p:spPr>
            <a:xfrm>
              <a:off x="2757365" y="3130710"/>
              <a:ext cx="211784" cy="239788"/>
            </a:xfrm>
            <a:custGeom>
              <a:avLst/>
              <a:gdLst>
                <a:gd name="connsiteX0" fmla="*/ 162086 w 211784"/>
                <a:gd name="connsiteY0" fmla="*/ 234979 h 239788"/>
                <a:gd name="connsiteX1" fmla="*/ 139861 w 211784"/>
                <a:gd name="connsiteY1" fmla="*/ 146079 h 239788"/>
                <a:gd name="connsiteX2" fmla="*/ 177961 w 211784"/>
                <a:gd name="connsiteY2" fmla="*/ 149254 h 239788"/>
                <a:gd name="connsiteX3" fmla="*/ 206536 w 211784"/>
                <a:gd name="connsiteY3" fmla="*/ 123854 h 239788"/>
                <a:gd name="connsiteX4" fmla="*/ 209711 w 211784"/>
                <a:gd name="connsiteY4" fmla="*/ 69879 h 239788"/>
                <a:gd name="connsiteX5" fmla="*/ 206536 w 211784"/>
                <a:gd name="connsiteY5" fmla="*/ 3204 h 239788"/>
                <a:gd name="connsiteX6" fmla="*/ 152561 w 211784"/>
                <a:gd name="connsiteY6" fmla="*/ 12729 h 239788"/>
                <a:gd name="connsiteX7" fmla="*/ 104936 w 211784"/>
                <a:gd name="connsiteY7" fmla="*/ 31779 h 239788"/>
                <a:gd name="connsiteX8" fmla="*/ 57311 w 211784"/>
                <a:gd name="connsiteY8" fmla="*/ 47654 h 239788"/>
                <a:gd name="connsiteX9" fmla="*/ 41436 w 211784"/>
                <a:gd name="connsiteY9" fmla="*/ 98454 h 239788"/>
                <a:gd name="connsiteX10" fmla="*/ 35086 w 211784"/>
                <a:gd name="connsiteY10" fmla="*/ 136554 h 239788"/>
                <a:gd name="connsiteX11" fmla="*/ 161 w 211784"/>
                <a:gd name="connsiteY11" fmla="*/ 171479 h 239788"/>
                <a:gd name="connsiteX12" fmla="*/ 50961 w 211784"/>
                <a:gd name="connsiteY12" fmla="*/ 222279 h 239788"/>
                <a:gd name="connsiteX13" fmla="*/ 162086 w 211784"/>
                <a:gd name="connsiteY13" fmla="*/ 234979 h 23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1784" h="239788">
                  <a:moveTo>
                    <a:pt x="162086" y="234979"/>
                  </a:moveTo>
                  <a:cubicBezTo>
                    <a:pt x="176903" y="222279"/>
                    <a:pt x="137215" y="160366"/>
                    <a:pt x="139861" y="146079"/>
                  </a:cubicBezTo>
                  <a:cubicBezTo>
                    <a:pt x="142507" y="131792"/>
                    <a:pt x="166849" y="152958"/>
                    <a:pt x="177961" y="149254"/>
                  </a:cubicBezTo>
                  <a:cubicBezTo>
                    <a:pt x="189073" y="145550"/>
                    <a:pt x="201244" y="137083"/>
                    <a:pt x="206536" y="123854"/>
                  </a:cubicBezTo>
                  <a:cubicBezTo>
                    <a:pt x="211828" y="110625"/>
                    <a:pt x="209711" y="89987"/>
                    <a:pt x="209711" y="69879"/>
                  </a:cubicBezTo>
                  <a:cubicBezTo>
                    <a:pt x="209711" y="49771"/>
                    <a:pt x="216061" y="12729"/>
                    <a:pt x="206536" y="3204"/>
                  </a:cubicBezTo>
                  <a:cubicBezTo>
                    <a:pt x="197011" y="-6321"/>
                    <a:pt x="169494" y="7967"/>
                    <a:pt x="152561" y="12729"/>
                  </a:cubicBezTo>
                  <a:cubicBezTo>
                    <a:pt x="135628" y="17491"/>
                    <a:pt x="120811" y="25958"/>
                    <a:pt x="104936" y="31779"/>
                  </a:cubicBezTo>
                  <a:cubicBezTo>
                    <a:pt x="89061" y="37600"/>
                    <a:pt x="67894" y="36542"/>
                    <a:pt x="57311" y="47654"/>
                  </a:cubicBezTo>
                  <a:cubicBezTo>
                    <a:pt x="46728" y="58766"/>
                    <a:pt x="45140" y="83637"/>
                    <a:pt x="41436" y="98454"/>
                  </a:cubicBezTo>
                  <a:cubicBezTo>
                    <a:pt x="37732" y="113271"/>
                    <a:pt x="41965" y="124383"/>
                    <a:pt x="35086" y="136554"/>
                  </a:cubicBezTo>
                  <a:cubicBezTo>
                    <a:pt x="28207" y="148725"/>
                    <a:pt x="-2485" y="157192"/>
                    <a:pt x="161" y="171479"/>
                  </a:cubicBezTo>
                  <a:cubicBezTo>
                    <a:pt x="2807" y="185766"/>
                    <a:pt x="25561" y="212225"/>
                    <a:pt x="50961" y="222279"/>
                  </a:cubicBezTo>
                  <a:cubicBezTo>
                    <a:pt x="76361" y="232333"/>
                    <a:pt x="147269" y="247679"/>
                    <a:pt x="162086" y="234979"/>
                  </a:cubicBezTo>
                  <a:close/>
                </a:path>
              </a:pathLst>
            </a:custGeom>
            <a:gradFill>
              <a:gsLst>
                <a:gs pos="88000">
                  <a:srgbClr val="A36855"/>
                </a:gs>
                <a:gs pos="60000">
                  <a:srgbClr val="995F4D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C9C6771-D13A-A541-2F02-B52BCEDB1BF8}"/>
                </a:ext>
              </a:extLst>
            </p:cNvPr>
            <p:cNvSpPr/>
            <p:nvPr/>
          </p:nvSpPr>
          <p:spPr>
            <a:xfrm>
              <a:off x="2630006" y="3286738"/>
              <a:ext cx="381989" cy="992687"/>
            </a:xfrm>
            <a:custGeom>
              <a:avLst/>
              <a:gdLst>
                <a:gd name="connsiteX0" fmla="*/ 286270 w 381989"/>
                <a:gd name="connsiteY0" fmla="*/ 66975 h 992687"/>
                <a:gd name="connsiteX1" fmla="*/ 197370 w 381989"/>
                <a:gd name="connsiteY1" fmla="*/ 57450 h 992687"/>
                <a:gd name="connsiteX2" fmla="*/ 146570 w 381989"/>
                <a:gd name="connsiteY2" fmla="*/ 22525 h 992687"/>
                <a:gd name="connsiteX3" fmla="*/ 130695 w 381989"/>
                <a:gd name="connsiteY3" fmla="*/ 300 h 992687"/>
                <a:gd name="connsiteX4" fmla="*/ 44970 w 381989"/>
                <a:gd name="connsiteY4" fmla="*/ 13000 h 992687"/>
                <a:gd name="connsiteX5" fmla="*/ 13220 w 381989"/>
                <a:gd name="connsiteY5" fmla="*/ 57450 h 992687"/>
                <a:gd name="connsiteX6" fmla="*/ 520 w 381989"/>
                <a:gd name="connsiteY6" fmla="*/ 136825 h 992687"/>
                <a:gd name="connsiteX7" fmla="*/ 29095 w 381989"/>
                <a:gd name="connsiteY7" fmla="*/ 279700 h 992687"/>
                <a:gd name="connsiteX8" fmla="*/ 86245 w 381989"/>
                <a:gd name="connsiteY8" fmla="*/ 397175 h 992687"/>
                <a:gd name="connsiteX9" fmla="*/ 76720 w 381989"/>
                <a:gd name="connsiteY9" fmla="*/ 479725 h 992687"/>
                <a:gd name="connsiteX10" fmla="*/ 44970 w 381989"/>
                <a:gd name="connsiteY10" fmla="*/ 600375 h 992687"/>
                <a:gd name="connsiteX11" fmla="*/ 35445 w 381989"/>
                <a:gd name="connsiteY11" fmla="*/ 733725 h 992687"/>
                <a:gd name="connsiteX12" fmla="*/ 32270 w 381989"/>
                <a:gd name="connsiteY12" fmla="*/ 851200 h 992687"/>
                <a:gd name="connsiteX13" fmla="*/ 57670 w 381989"/>
                <a:gd name="connsiteY13" fmla="*/ 914700 h 992687"/>
                <a:gd name="connsiteX14" fmla="*/ 171970 w 381989"/>
                <a:gd name="connsiteY14" fmla="*/ 984550 h 992687"/>
                <a:gd name="connsiteX15" fmla="*/ 264045 w 381989"/>
                <a:gd name="connsiteY15" fmla="*/ 990900 h 992687"/>
                <a:gd name="connsiteX16" fmla="*/ 276745 w 381989"/>
                <a:gd name="connsiteY16" fmla="*/ 981375 h 992687"/>
                <a:gd name="connsiteX17" fmla="*/ 273570 w 381989"/>
                <a:gd name="connsiteY17" fmla="*/ 917875 h 992687"/>
                <a:gd name="connsiteX18" fmla="*/ 279920 w 381989"/>
                <a:gd name="connsiteY18" fmla="*/ 549575 h 992687"/>
                <a:gd name="connsiteX19" fmla="*/ 283095 w 381989"/>
                <a:gd name="connsiteY19" fmla="*/ 340025 h 992687"/>
                <a:gd name="connsiteX20" fmla="*/ 279920 w 381989"/>
                <a:gd name="connsiteY20" fmla="*/ 279700 h 992687"/>
                <a:gd name="connsiteX21" fmla="*/ 314845 w 381989"/>
                <a:gd name="connsiteY21" fmla="*/ 232075 h 992687"/>
                <a:gd name="connsiteX22" fmla="*/ 381520 w 381989"/>
                <a:gd name="connsiteY22" fmla="*/ 190800 h 992687"/>
                <a:gd name="connsiteX23" fmla="*/ 343420 w 381989"/>
                <a:gd name="connsiteY23" fmla="*/ 146350 h 992687"/>
                <a:gd name="connsiteX24" fmla="*/ 321195 w 381989"/>
                <a:gd name="connsiteY24" fmla="*/ 124125 h 992687"/>
                <a:gd name="connsiteX25" fmla="*/ 286270 w 381989"/>
                <a:gd name="connsiteY25" fmla="*/ 66975 h 99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81989" h="992687">
                  <a:moveTo>
                    <a:pt x="286270" y="66975"/>
                  </a:moveTo>
                  <a:cubicBezTo>
                    <a:pt x="265633" y="55863"/>
                    <a:pt x="220653" y="64858"/>
                    <a:pt x="197370" y="57450"/>
                  </a:cubicBezTo>
                  <a:cubicBezTo>
                    <a:pt x="174087" y="50042"/>
                    <a:pt x="157682" y="32050"/>
                    <a:pt x="146570" y="22525"/>
                  </a:cubicBezTo>
                  <a:cubicBezTo>
                    <a:pt x="135457" y="13000"/>
                    <a:pt x="147628" y="1887"/>
                    <a:pt x="130695" y="300"/>
                  </a:cubicBezTo>
                  <a:cubicBezTo>
                    <a:pt x="113762" y="-1288"/>
                    <a:pt x="64549" y="3475"/>
                    <a:pt x="44970" y="13000"/>
                  </a:cubicBezTo>
                  <a:cubicBezTo>
                    <a:pt x="25391" y="22525"/>
                    <a:pt x="20628" y="36813"/>
                    <a:pt x="13220" y="57450"/>
                  </a:cubicBezTo>
                  <a:cubicBezTo>
                    <a:pt x="5812" y="78087"/>
                    <a:pt x="-2126" y="99783"/>
                    <a:pt x="520" y="136825"/>
                  </a:cubicBezTo>
                  <a:cubicBezTo>
                    <a:pt x="3166" y="173867"/>
                    <a:pt x="14808" y="236308"/>
                    <a:pt x="29095" y="279700"/>
                  </a:cubicBezTo>
                  <a:cubicBezTo>
                    <a:pt x="43382" y="323092"/>
                    <a:pt x="78308" y="363838"/>
                    <a:pt x="86245" y="397175"/>
                  </a:cubicBezTo>
                  <a:cubicBezTo>
                    <a:pt x="94182" y="430512"/>
                    <a:pt x="83599" y="445858"/>
                    <a:pt x="76720" y="479725"/>
                  </a:cubicBezTo>
                  <a:cubicBezTo>
                    <a:pt x="69841" y="513592"/>
                    <a:pt x="51849" y="558042"/>
                    <a:pt x="44970" y="600375"/>
                  </a:cubicBezTo>
                  <a:cubicBezTo>
                    <a:pt x="38091" y="642708"/>
                    <a:pt x="37562" y="691921"/>
                    <a:pt x="35445" y="733725"/>
                  </a:cubicBezTo>
                  <a:cubicBezTo>
                    <a:pt x="33328" y="775529"/>
                    <a:pt x="28566" y="821038"/>
                    <a:pt x="32270" y="851200"/>
                  </a:cubicBezTo>
                  <a:cubicBezTo>
                    <a:pt x="35974" y="881363"/>
                    <a:pt x="34387" y="892475"/>
                    <a:pt x="57670" y="914700"/>
                  </a:cubicBezTo>
                  <a:cubicBezTo>
                    <a:pt x="80953" y="936925"/>
                    <a:pt x="137574" y="971850"/>
                    <a:pt x="171970" y="984550"/>
                  </a:cubicBezTo>
                  <a:cubicBezTo>
                    <a:pt x="206366" y="997250"/>
                    <a:pt x="246583" y="991429"/>
                    <a:pt x="264045" y="990900"/>
                  </a:cubicBezTo>
                  <a:cubicBezTo>
                    <a:pt x="281507" y="990371"/>
                    <a:pt x="275158" y="993546"/>
                    <a:pt x="276745" y="981375"/>
                  </a:cubicBezTo>
                  <a:cubicBezTo>
                    <a:pt x="278332" y="969204"/>
                    <a:pt x="273041" y="989842"/>
                    <a:pt x="273570" y="917875"/>
                  </a:cubicBezTo>
                  <a:cubicBezTo>
                    <a:pt x="274099" y="845908"/>
                    <a:pt x="278332" y="645883"/>
                    <a:pt x="279920" y="549575"/>
                  </a:cubicBezTo>
                  <a:cubicBezTo>
                    <a:pt x="281507" y="453267"/>
                    <a:pt x="283095" y="385004"/>
                    <a:pt x="283095" y="340025"/>
                  </a:cubicBezTo>
                  <a:cubicBezTo>
                    <a:pt x="283095" y="295046"/>
                    <a:pt x="274628" y="297692"/>
                    <a:pt x="279920" y="279700"/>
                  </a:cubicBezTo>
                  <a:cubicBezTo>
                    <a:pt x="285212" y="261708"/>
                    <a:pt x="297912" y="246892"/>
                    <a:pt x="314845" y="232075"/>
                  </a:cubicBezTo>
                  <a:cubicBezTo>
                    <a:pt x="331778" y="217258"/>
                    <a:pt x="376757" y="205088"/>
                    <a:pt x="381520" y="190800"/>
                  </a:cubicBezTo>
                  <a:cubicBezTo>
                    <a:pt x="386283" y="176512"/>
                    <a:pt x="353474" y="157462"/>
                    <a:pt x="343420" y="146350"/>
                  </a:cubicBezTo>
                  <a:cubicBezTo>
                    <a:pt x="333366" y="135238"/>
                    <a:pt x="331249" y="137883"/>
                    <a:pt x="321195" y="124125"/>
                  </a:cubicBezTo>
                  <a:cubicBezTo>
                    <a:pt x="311141" y="110367"/>
                    <a:pt x="306907" y="78087"/>
                    <a:pt x="286270" y="6697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2EC2B23-C225-94CC-A76E-0967B9E8CBFE}"/>
                </a:ext>
              </a:extLst>
            </p:cNvPr>
            <p:cNvSpPr/>
            <p:nvPr/>
          </p:nvSpPr>
          <p:spPr>
            <a:xfrm>
              <a:off x="2906692" y="3471188"/>
              <a:ext cx="143421" cy="809397"/>
            </a:xfrm>
            <a:custGeom>
              <a:avLst/>
              <a:gdLst>
                <a:gd name="connsiteX0" fmla="*/ 120709 w 143421"/>
                <a:gd name="connsiteY0" fmla="*/ 89676 h 775248"/>
                <a:gd name="connsiteX1" fmla="*/ 142934 w 143421"/>
                <a:gd name="connsiteY1" fmla="*/ 365901 h 775248"/>
                <a:gd name="connsiteX2" fmla="*/ 136584 w 143421"/>
                <a:gd name="connsiteY2" fmla="*/ 613551 h 775248"/>
                <a:gd name="connsiteX3" fmla="*/ 142934 w 143421"/>
                <a:gd name="connsiteY3" fmla="*/ 680226 h 775248"/>
                <a:gd name="connsiteX4" fmla="*/ 120709 w 143421"/>
                <a:gd name="connsiteY4" fmla="*/ 724676 h 775248"/>
                <a:gd name="connsiteX5" fmla="*/ 50859 w 143421"/>
                <a:gd name="connsiteY5" fmla="*/ 765951 h 775248"/>
                <a:gd name="connsiteX6" fmla="*/ 6409 w 143421"/>
                <a:gd name="connsiteY6" fmla="*/ 765951 h 775248"/>
                <a:gd name="connsiteX7" fmla="*/ 59 w 143421"/>
                <a:gd name="connsiteY7" fmla="*/ 664351 h 775248"/>
                <a:gd name="connsiteX8" fmla="*/ 3234 w 143421"/>
                <a:gd name="connsiteY8" fmla="*/ 299226 h 775248"/>
                <a:gd name="connsiteX9" fmla="*/ 3234 w 143421"/>
                <a:gd name="connsiteY9" fmla="*/ 80151 h 775248"/>
                <a:gd name="connsiteX10" fmla="*/ 41334 w 143421"/>
                <a:gd name="connsiteY10" fmla="*/ 13476 h 775248"/>
                <a:gd name="connsiteX11" fmla="*/ 85784 w 143421"/>
                <a:gd name="connsiteY11" fmla="*/ 776 h 775248"/>
                <a:gd name="connsiteX12" fmla="*/ 120709 w 143421"/>
                <a:gd name="connsiteY12" fmla="*/ 26176 h 775248"/>
                <a:gd name="connsiteX13" fmla="*/ 120709 w 143421"/>
                <a:gd name="connsiteY13" fmla="*/ 89676 h 77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421" h="775248">
                  <a:moveTo>
                    <a:pt x="120709" y="89676"/>
                  </a:moveTo>
                  <a:cubicBezTo>
                    <a:pt x="124413" y="146297"/>
                    <a:pt x="140288" y="278589"/>
                    <a:pt x="142934" y="365901"/>
                  </a:cubicBezTo>
                  <a:cubicBezTo>
                    <a:pt x="145580" y="453213"/>
                    <a:pt x="136584" y="561164"/>
                    <a:pt x="136584" y="613551"/>
                  </a:cubicBezTo>
                  <a:cubicBezTo>
                    <a:pt x="136584" y="665938"/>
                    <a:pt x="145580" y="661705"/>
                    <a:pt x="142934" y="680226"/>
                  </a:cubicBezTo>
                  <a:cubicBezTo>
                    <a:pt x="140288" y="698747"/>
                    <a:pt x="136055" y="710389"/>
                    <a:pt x="120709" y="724676"/>
                  </a:cubicBezTo>
                  <a:cubicBezTo>
                    <a:pt x="105363" y="738964"/>
                    <a:pt x="69909" y="759072"/>
                    <a:pt x="50859" y="765951"/>
                  </a:cubicBezTo>
                  <a:cubicBezTo>
                    <a:pt x="31809" y="772830"/>
                    <a:pt x="14876" y="782884"/>
                    <a:pt x="6409" y="765951"/>
                  </a:cubicBezTo>
                  <a:cubicBezTo>
                    <a:pt x="-2058" y="749018"/>
                    <a:pt x="588" y="742139"/>
                    <a:pt x="59" y="664351"/>
                  </a:cubicBezTo>
                  <a:cubicBezTo>
                    <a:pt x="-470" y="586564"/>
                    <a:pt x="2705" y="396593"/>
                    <a:pt x="3234" y="299226"/>
                  </a:cubicBezTo>
                  <a:cubicBezTo>
                    <a:pt x="3763" y="201859"/>
                    <a:pt x="-3116" y="127776"/>
                    <a:pt x="3234" y="80151"/>
                  </a:cubicBezTo>
                  <a:cubicBezTo>
                    <a:pt x="9584" y="32526"/>
                    <a:pt x="27576" y="26705"/>
                    <a:pt x="41334" y="13476"/>
                  </a:cubicBezTo>
                  <a:cubicBezTo>
                    <a:pt x="55092" y="247"/>
                    <a:pt x="72555" y="-1341"/>
                    <a:pt x="85784" y="776"/>
                  </a:cubicBezTo>
                  <a:cubicBezTo>
                    <a:pt x="99013" y="2893"/>
                    <a:pt x="114359" y="7126"/>
                    <a:pt x="120709" y="26176"/>
                  </a:cubicBezTo>
                  <a:cubicBezTo>
                    <a:pt x="127059" y="45226"/>
                    <a:pt x="117005" y="33055"/>
                    <a:pt x="120709" y="8967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F37D795-D117-9020-CE44-7A58CB54BDD8}"/>
                </a:ext>
              </a:extLst>
            </p:cNvPr>
            <p:cNvSpPr/>
            <p:nvPr/>
          </p:nvSpPr>
          <p:spPr>
            <a:xfrm>
              <a:off x="2759139" y="3130849"/>
              <a:ext cx="114833" cy="289921"/>
            </a:xfrm>
            <a:custGeom>
              <a:avLst/>
              <a:gdLst>
                <a:gd name="connsiteX0" fmla="*/ 21858 w 127238"/>
                <a:gd name="connsiteY0" fmla="*/ 2337 h 234000"/>
                <a:gd name="connsiteX1" fmla="*/ 87 w 127238"/>
                <a:gd name="connsiteY1" fmla="*/ 119902 h 234000"/>
                <a:gd name="connsiteX2" fmla="*/ 17504 w 127238"/>
                <a:gd name="connsiteY2" fmla="*/ 228759 h 234000"/>
                <a:gd name="connsiteX3" fmla="*/ 87172 w 127238"/>
                <a:gd name="connsiteY3" fmla="*/ 211342 h 234000"/>
                <a:gd name="connsiteX4" fmla="*/ 126361 w 127238"/>
                <a:gd name="connsiteY4" fmla="*/ 163445 h 234000"/>
                <a:gd name="connsiteX5" fmla="*/ 108944 w 127238"/>
                <a:gd name="connsiteY5" fmla="*/ 50234 h 234000"/>
                <a:gd name="connsiteX6" fmla="*/ 21858 w 127238"/>
                <a:gd name="connsiteY6" fmla="*/ 2337 h 23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238" h="234000">
                  <a:moveTo>
                    <a:pt x="21858" y="2337"/>
                  </a:moveTo>
                  <a:cubicBezTo>
                    <a:pt x="3715" y="13948"/>
                    <a:pt x="813" y="82165"/>
                    <a:pt x="87" y="119902"/>
                  </a:cubicBezTo>
                  <a:cubicBezTo>
                    <a:pt x="-639" y="157639"/>
                    <a:pt x="2990" y="213519"/>
                    <a:pt x="17504" y="228759"/>
                  </a:cubicBezTo>
                  <a:cubicBezTo>
                    <a:pt x="32018" y="243999"/>
                    <a:pt x="69029" y="222228"/>
                    <a:pt x="87172" y="211342"/>
                  </a:cubicBezTo>
                  <a:cubicBezTo>
                    <a:pt x="105315" y="200456"/>
                    <a:pt x="122732" y="190296"/>
                    <a:pt x="126361" y="163445"/>
                  </a:cubicBezTo>
                  <a:cubicBezTo>
                    <a:pt x="129990" y="136594"/>
                    <a:pt x="122007" y="75634"/>
                    <a:pt x="108944" y="50234"/>
                  </a:cubicBezTo>
                  <a:cubicBezTo>
                    <a:pt x="95881" y="24834"/>
                    <a:pt x="40001" y="-9274"/>
                    <a:pt x="21858" y="2337"/>
                  </a:cubicBezTo>
                  <a:close/>
                </a:path>
              </a:pathLst>
            </a:custGeom>
            <a:solidFill>
              <a:srgbClr val="462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1169568-D60A-B1AF-857A-E41AFE2817DA}"/>
                </a:ext>
              </a:extLst>
            </p:cNvPr>
            <p:cNvSpPr/>
            <p:nvPr/>
          </p:nvSpPr>
          <p:spPr>
            <a:xfrm rot="20406256">
              <a:off x="3100699" y="3351325"/>
              <a:ext cx="332182" cy="2926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791785AC-6392-4C0B-AC21-52600BBE62D2}"/>
                </a:ext>
              </a:extLst>
            </p:cNvPr>
            <p:cNvSpPr/>
            <p:nvPr/>
          </p:nvSpPr>
          <p:spPr>
            <a:xfrm>
              <a:off x="3209968" y="3579569"/>
              <a:ext cx="115989" cy="140141"/>
            </a:xfrm>
            <a:custGeom>
              <a:avLst/>
              <a:gdLst>
                <a:gd name="connsiteX0" fmla="*/ 7117 w 115989"/>
                <a:gd name="connsiteY0" fmla="*/ 137092 h 140141"/>
                <a:gd name="connsiteX1" fmla="*/ 72431 w 115989"/>
                <a:gd name="connsiteY1" fmla="*/ 115320 h 140141"/>
                <a:gd name="connsiteX2" fmla="*/ 111619 w 115989"/>
                <a:gd name="connsiteY2" fmla="*/ 84840 h 140141"/>
                <a:gd name="connsiteX3" fmla="*/ 111619 w 115989"/>
                <a:gd name="connsiteY3" fmla="*/ 23880 h 140141"/>
                <a:gd name="connsiteX4" fmla="*/ 81139 w 115989"/>
                <a:gd name="connsiteY4" fmla="*/ 58715 h 140141"/>
                <a:gd name="connsiteX5" fmla="*/ 41951 w 115989"/>
                <a:gd name="connsiteY5" fmla="*/ 45652 h 140141"/>
                <a:gd name="connsiteX6" fmla="*/ 76785 w 115989"/>
                <a:gd name="connsiteY6" fmla="*/ 10818 h 140141"/>
                <a:gd name="connsiteX7" fmla="*/ 55014 w 115989"/>
                <a:gd name="connsiteY7" fmla="*/ 2109 h 140141"/>
                <a:gd name="connsiteX8" fmla="*/ 7117 w 115989"/>
                <a:gd name="connsiteY8" fmla="*/ 45652 h 140141"/>
                <a:gd name="connsiteX9" fmla="*/ 7117 w 115989"/>
                <a:gd name="connsiteY9" fmla="*/ 137092 h 14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989" h="140141">
                  <a:moveTo>
                    <a:pt x="7117" y="137092"/>
                  </a:moveTo>
                  <a:cubicBezTo>
                    <a:pt x="18003" y="148703"/>
                    <a:pt x="55014" y="124029"/>
                    <a:pt x="72431" y="115320"/>
                  </a:cubicBezTo>
                  <a:cubicBezTo>
                    <a:pt x="89848" y="106611"/>
                    <a:pt x="105088" y="100080"/>
                    <a:pt x="111619" y="84840"/>
                  </a:cubicBezTo>
                  <a:cubicBezTo>
                    <a:pt x="118150" y="69600"/>
                    <a:pt x="116699" y="28234"/>
                    <a:pt x="111619" y="23880"/>
                  </a:cubicBezTo>
                  <a:cubicBezTo>
                    <a:pt x="106539" y="19526"/>
                    <a:pt x="92750" y="55086"/>
                    <a:pt x="81139" y="58715"/>
                  </a:cubicBezTo>
                  <a:cubicBezTo>
                    <a:pt x="69528" y="62344"/>
                    <a:pt x="42677" y="53635"/>
                    <a:pt x="41951" y="45652"/>
                  </a:cubicBezTo>
                  <a:cubicBezTo>
                    <a:pt x="41225" y="37669"/>
                    <a:pt x="74608" y="18075"/>
                    <a:pt x="76785" y="10818"/>
                  </a:cubicBezTo>
                  <a:cubicBezTo>
                    <a:pt x="78962" y="3561"/>
                    <a:pt x="66625" y="-3697"/>
                    <a:pt x="55014" y="2109"/>
                  </a:cubicBezTo>
                  <a:cubicBezTo>
                    <a:pt x="43403" y="7915"/>
                    <a:pt x="15100" y="23155"/>
                    <a:pt x="7117" y="45652"/>
                  </a:cubicBezTo>
                  <a:cubicBezTo>
                    <a:pt x="-866" y="68149"/>
                    <a:pt x="-3769" y="125481"/>
                    <a:pt x="7117" y="137092"/>
                  </a:cubicBezTo>
                  <a:close/>
                </a:path>
              </a:pathLst>
            </a:custGeom>
            <a:solidFill>
              <a:srgbClr val="A368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58FBCE1-35A6-5322-3DD7-3D64A458E260}"/>
                </a:ext>
              </a:extLst>
            </p:cNvPr>
            <p:cNvSpPr/>
            <p:nvPr/>
          </p:nvSpPr>
          <p:spPr>
            <a:xfrm>
              <a:off x="2907768" y="3470179"/>
              <a:ext cx="348873" cy="356339"/>
            </a:xfrm>
            <a:custGeom>
              <a:avLst/>
              <a:gdLst>
                <a:gd name="connsiteX0" fmla="*/ 265238 w 316678"/>
                <a:gd name="connsiteY0" fmla="*/ 150234 h 356339"/>
                <a:gd name="connsiteX1" fmla="*/ 176338 w 316678"/>
                <a:gd name="connsiteY1" fmla="*/ 207384 h 356339"/>
                <a:gd name="connsiteX2" fmla="*/ 125538 w 316678"/>
                <a:gd name="connsiteY2" fmla="*/ 229609 h 356339"/>
                <a:gd name="connsiteX3" fmla="*/ 119188 w 316678"/>
                <a:gd name="connsiteY3" fmla="*/ 140709 h 356339"/>
                <a:gd name="connsiteX4" fmla="*/ 96963 w 316678"/>
                <a:gd name="connsiteY4" fmla="*/ 10534 h 356339"/>
                <a:gd name="connsiteX5" fmla="*/ 30288 w 316678"/>
                <a:gd name="connsiteY5" fmla="*/ 13709 h 356339"/>
                <a:gd name="connsiteX6" fmla="*/ 4888 w 316678"/>
                <a:gd name="connsiteY6" fmla="*/ 61334 h 356339"/>
                <a:gd name="connsiteX7" fmla="*/ 4888 w 316678"/>
                <a:gd name="connsiteY7" fmla="*/ 277234 h 356339"/>
                <a:gd name="connsiteX8" fmla="*/ 55688 w 316678"/>
                <a:gd name="connsiteY8" fmla="*/ 334384 h 356339"/>
                <a:gd name="connsiteX9" fmla="*/ 125538 w 316678"/>
                <a:gd name="connsiteY9" fmla="*/ 353434 h 356339"/>
                <a:gd name="connsiteX10" fmla="*/ 252538 w 316678"/>
                <a:gd name="connsiteY10" fmla="*/ 277234 h 356339"/>
                <a:gd name="connsiteX11" fmla="*/ 312863 w 316678"/>
                <a:gd name="connsiteY11" fmla="*/ 239134 h 356339"/>
                <a:gd name="connsiteX12" fmla="*/ 309688 w 316678"/>
                <a:gd name="connsiteY12" fmla="*/ 194684 h 356339"/>
                <a:gd name="connsiteX13" fmla="*/ 303338 w 316678"/>
                <a:gd name="connsiteY13" fmla="*/ 188334 h 356339"/>
                <a:gd name="connsiteX14" fmla="*/ 265238 w 316678"/>
                <a:gd name="connsiteY14" fmla="*/ 150234 h 35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6678" h="356339">
                  <a:moveTo>
                    <a:pt x="265238" y="150234"/>
                  </a:moveTo>
                  <a:cubicBezTo>
                    <a:pt x="244071" y="153409"/>
                    <a:pt x="199621" y="194155"/>
                    <a:pt x="176338" y="207384"/>
                  </a:cubicBezTo>
                  <a:cubicBezTo>
                    <a:pt x="153055" y="220613"/>
                    <a:pt x="135063" y="240722"/>
                    <a:pt x="125538" y="229609"/>
                  </a:cubicBezTo>
                  <a:cubicBezTo>
                    <a:pt x="116013" y="218497"/>
                    <a:pt x="123950" y="177222"/>
                    <a:pt x="119188" y="140709"/>
                  </a:cubicBezTo>
                  <a:cubicBezTo>
                    <a:pt x="114425" y="104196"/>
                    <a:pt x="111780" y="31701"/>
                    <a:pt x="96963" y="10534"/>
                  </a:cubicBezTo>
                  <a:cubicBezTo>
                    <a:pt x="82146" y="-10633"/>
                    <a:pt x="45634" y="5242"/>
                    <a:pt x="30288" y="13709"/>
                  </a:cubicBezTo>
                  <a:cubicBezTo>
                    <a:pt x="14942" y="22176"/>
                    <a:pt x="9121" y="17413"/>
                    <a:pt x="4888" y="61334"/>
                  </a:cubicBezTo>
                  <a:cubicBezTo>
                    <a:pt x="655" y="105255"/>
                    <a:pt x="-3579" y="231726"/>
                    <a:pt x="4888" y="277234"/>
                  </a:cubicBezTo>
                  <a:cubicBezTo>
                    <a:pt x="13355" y="322742"/>
                    <a:pt x="35580" y="321684"/>
                    <a:pt x="55688" y="334384"/>
                  </a:cubicBezTo>
                  <a:cubicBezTo>
                    <a:pt x="75796" y="347084"/>
                    <a:pt x="92730" y="362959"/>
                    <a:pt x="125538" y="353434"/>
                  </a:cubicBezTo>
                  <a:cubicBezTo>
                    <a:pt x="158346" y="343909"/>
                    <a:pt x="221317" y="296284"/>
                    <a:pt x="252538" y="277234"/>
                  </a:cubicBezTo>
                  <a:cubicBezTo>
                    <a:pt x="283759" y="258184"/>
                    <a:pt x="303338" y="252892"/>
                    <a:pt x="312863" y="239134"/>
                  </a:cubicBezTo>
                  <a:cubicBezTo>
                    <a:pt x="322388" y="225376"/>
                    <a:pt x="311275" y="203151"/>
                    <a:pt x="309688" y="194684"/>
                  </a:cubicBezTo>
                  <a:cubicBezTo>
                    <a:pt x="308101" y="186217"/>
                    <a:pt x="310217" y="195742"/>
                    <a:pt x="303338" y="188334"/>
                  </a:cubicBezTo>
                  <a:cubicBezTo>
                    <a:pt x="296459" y="180926"/>
                    <a:pt x="286405" y="147059"/>
                    <a:pt x="265238" y="15023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AF29EAE7-3090-1EED-99DC-631261E7876A}"/>
                </a:ext>
              </a:extLst>
            </p:cNvPr>
            <p:cNvSpPr/>
            <p:nvPr/>
          </p:nvSpPr>
          <p:spPr>
            <a:xfrm rot="19974897">
              <a:off x="2863238" y="3180769"/>
              <a:ext cx="104198" cy="111197"/>
            </a:xfrm>
            <a:custGeom>
              <a:avLst/>
              <a:gdLst>
                <a:gd name="connsiteX0" fmla="*/ 0 w 105473"/>
                <a:gd name="connsiteY0" fmla="*/ 31987 h 100774"/>
                <a:gd name="connsiteX1" fmla="*/ 45897 w 105473"/>
                <a:gd name="connsiteY1" fmla="*/ 99066 h 100774"/>
                <a:gd name="connsiteX2" fmla="*/ 98854 w 105473"/>
                <a:gd name="connsiteY2" fmla="*/ 77883 h 100774"/>
                <a:gd name="connsiteX3" fmla="*/ 98854 w 105473"/>
                <a:gd name="connsiteY3" fmla="*/ 46109 h 100774"/>
                <a:gd name="connsiteX4" fmla="*/ 45897 w 105473"/>
                <a:gd name="connsiteY4" fmla="*/ 212 h 100774"/>
                <a:gd name="connsiteX5" fmla="*/ 0 w 105473"/>
                <a:gd name="connsiteY5" fmla="*/ 31987 h 10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73" h="100774">
                  <a:moveTo>
                    <a:pt x="0" y="31987"/>
                  </a:moveTo>
                  <a:cubicBezTo>
                    <a:pt x="0" y="48463"/>
                    <a:pt x="29421" y="91417"/>
                    <a:pt x="45897" y="99066"/>
                  </a:cubicBezTo>
                  <a:cubicBezTo>
                    <a:pt x="62373" y="106715"/>
                    <a:pt x="90028" y="86709"/>
                    <a:pt x="98854" y="77883"/>
                  </a:cubicBezTo>
                  <a:cubicBezTo>
                    <a:pt x="107680" y="69057"/>
                    <a:pt x="107680" y="59054"/>
                    <a:pt x="98854" y="46109"/>
                  </a:cubicBezTo>
                  <a:cubicBezTo>
                    <a:pt x="90028" y="33164"/>
                    <a:pt x="61784" y="2566"/>
                    <a:pt x="45897" y="212"/>
                  </a:cubicBezTo>
                  <a:cubicBezTo>
                    <a:pt x="30010" y="-2142"/>
                    <a:pt x="0" y="15511"/>
                    <a:pt x="0" y="3198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E28AE17-E6B0-6437-7BD6-C983AECA09C5}"/>
                </a:ext>
              </a:extLst>
            </p:cNvPr>
            <p:cNvSpPr/>
            <p:nvPr/>
          </p:nvSpPr>
          <p:spPr>
            <a:xfrm rot="21057396">
              <a:off x="2755452" y="3054485"/>
              <a:ext cx="227471" cy="161467"/>
            </a:xfrm>
            <a:custGeom>
              <a:avLst/>
              <a:gdLst>
                <a:gd name="connsiteX0" fmla="*/ 168691 w 248038"/>
                <a:gd name="connsiteY0" fmla="*/ 4679 h 161467"/>
                <a:gd name="connsiteX1" fmla="*/ 234005 w 248038"/>
                <a:gd name="connsiteY1" fmla="*/ 13388 h 161467"/>
                <a:gd name="connsiteX2" fmla="*/ 242713 w 248038"/>
                <a:gd name="connsiteY2" fmla="*/ 117890 h 161467"/>
                <a:gd name="connsiteX3" fmla="*/ 168691 w 248038"/>
                <a:gd name="connsiteY3" fmla="*/ 144016 h 161467"/>
                <a:gd name="connsiteX4" fmla="*/ 55479 w 248038"/>
                <a:gd name="connsiteY4" fmla="*/ 161433 h 161467"/>
                <a:gd name="connsiteX5" fmla="*/ 3228 w 248038"/>
                <a:gd name="connsiteY5" fmla="*/ 139662 h 161467"/>
                <a:gd name="connsiteX6" fmla="*/ 24999 w 248038"/>
                <a:gd name="connsiteY6" fmla="*/ 43868 h 161467"/>
                <a:gd name="connsiteX7" fmla="*/ 168691 w 248038"/>
                <a:gd name="connsiteY7" fmla="*/ 4679 h 16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038" h="161467">
                  <a:moveTo>
                    <a:pt x="168691" y="4679"/>
                  </a:moveTo>
                  <a:cubicBezTo>
                    <a:pt x="203525" y="-401"/>
                    <a:pt x="221668" y="-5481"/>
                    <a:pt x="234005" y="13388"/>
                  </a:cubicBezTo>
                  <a:cubicBezTo>
                    <a:pt x="246342" y="32257"/>
                    <a:pt x="253599" y="96119"/>
                    <a:pt x="242713" y="117890"/>
                  </a:cubicBezTo>
                  <a:cubicBezTo>
                    <a:pt x="231827" y="139661"/>
                    <a:pt x="199897" y="136759"/>
                    <a:pt x="168691" y="144016"/>
                  </a:cubicBezTo>
                  <a:cubicBezTo>
                    <a:pt x="137485" y="151273"/>
                    <a:pt x="83056" y="162159"/>
                    <a:pt x="55479" y="161433"/>
                  </a:cubicBezTo>
                  <a:cubicBezTo>
                    <a:pt x="27902" y="160707"/>
                    <a:pt x="8308" y="159256"/>
                    <a:pt x="3228" y="139662"/>
                  </a:cubicBezTo>
                  <a:cubicBezTo>
                    <a:pt x="-1852" y="120068"/>
                    <a:pt x="-4755" y="67091"/>
                    <a:pt x="24999" y="43868"/>
                  </a:cubicBezTo>
                  <a:cubicBezTo>
                    <a:pt x="54753" y="20645"/>
                    <a:pt x="133857" y="9759"/>
                    <a:pt x="168691" y="4679"/>
                  </a:cubicBezTo>
                  <a:close/>
                </a:path>
              </a:pathLst>
            </a:custGeom>
            <a:solidFill>
              <a:srgbClr val="288B8C"/>
            </a:solidFill>
            <a:ln>
              <a:solidFill>
                <a:srgbClr val="288B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C8163035-7C61-3E76-66AB-6008D36A77F6}"/>
                </a:ext>
              </a:extLst>
            </p:cNvPr>
            <p:cNvSpPr/>
            <p:nvPr/>
          </p:nvSpPr>
          <p:spPr>
            <a:xfrm rot="21221452">
              <a:off x="2764161" y="3031921"/>
              <a:ext cx="218986" cy="140574"/>
            </a:xfrm>
            <a:custGeom>
              <a:avLst/>
              <a:gdLst>
                <a:gd name="connsiteX0" fmla="*/ 211751 w 218986"/>
                <a:gd name="connsiteY0" fmla="*/ 79509 h 140574"/>
                <a:gd name="connsiteX1" fmla="*/ 211751 w 218986"/>
                <a:gd name="connsiteY1" fmla="*/ 18549 h 140574"/>
                <a:gd name="connsiteX2" fmla="*/ 137728 w 218986"/>
                <a:gd name="connsiteY2" fmla="*/ 1132 h 140574"/>
                <a:gd name="connsiteX3" fmla="*/ 20162 w 218986"/>
                <a:gd name="connsiteY3" fmla="*/ 44675 h 140574"/>
                <a:gd name="connsiteX4" fmla="*/ 2745 w 218986"/>
                <a:gd name="connsiteY4" fmla="*/ 109989 h 140574"/>
                <a:gd name="connsiteX5" fmla="*/ 50642 w 218986"/>
                <a:gd name="connsiteY5" fmla="*/ 140469 h 140574"/>
                <a:gd name="connsiteX6" fmla="*/ 172562 w 218986"/>
                <a:gd name="connsiteY6" fmla="*/ 118698 h 140574"/>
                <a:gd name="connsiteX7" fmla="*/ 211751 w 218986"/>
                <a:gd name="connsiteY7" fmla="*/ 79509 h 14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8986" h="140574">
                  <a:moveTo>
                    <a:pt x="211751" y="79509"/>
                  </a:moveTo>
                  <a:cubicBezTo>
                    <a:pt x="218282" y="62818"/>
                    <a:pt x="224088" y="31612"/>
                    <a:pt x="211751" y="18549"/>
                  </a:cubicBezTo>
                  <a:cubicBezTo>
                    <a:pt x="199414" y="5486"/>
                    <a:pt x="169659" y="-3222"/>
                    <a:pt x="137728" y="1132"/>
                  </a:cubicBezTo>
                  <a:cubicBezTo>
                    <a:pt x="105797" y="5486"/>
                    <a:pt x="42659" y="26532"/>
                    <a:pt x="20162" y="44675"/>
                  </a:cubicBezTo>
                  <a:cubicBezTo>
                    <a:pt x="-2335" y="62818"/>
                    <a:pt x="-2335" y="94023"/>
                    <a:pt x="2745" y="109989"/>
                  </a:cubicBezTo>
                  <a:cubicBezTo>
                    <a:pt x="7825" y="125955"/>
                    <a:pt x="22339" y="139018"/>
                    <a:pt x="50642" y="140469"/>
                  </a:cubicBezTo>
                  <a:cubicBezTo>
                    <a:pt x="78945" y="141920"/>
                    <a:pt x="144985" y="128132"/>
                    <a:pt x="172562" y="118698"/>
                  </a:cubicBezTo>
                  <a:cubicBezTo>
                    <a:pt x="200139" y="109264"/>
                    <a:pt x="205220" y="96200"/>
                    <a:pt x="211751" y="79509"/>
                  </a:cubicBezTo>
                  <a:close/>
                </a:path>
              </a:pathLst>
            </a:custGeom>
            <a:solidFill>
              <a:srgbClr val="41A4A1"/>
            </a:solidFill>
            <a:ln>
              <a:solidFill>
                <a:srgbClr val="288B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8" name="Rectangle 1307">
            <a:extLst>
              <a:ext uri="{FF2B5EF4-FFF2-40B4-BE49-F238E27FC236}">
                <a16:creationId xmlns:a16="http://schemas.microsoft.com/office/drawing/2014/main" id="{4E1A089A-1A39-3BFA-0608-743DF377A4E6}"/>
              </a:ext>
            </a:extLst>
          </p:cNvPr>
          <p:cNvSpPr/>
          <p:nvPr/>
        </p:nvSpPr>
        <p:spPr>
          <a:xfrm rot="16200000">
            <a:off x="8225532" y="3153534"/>
            <a:ext cx="16904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+mj-lt"/>
              </a:rPr>
              <a:t>v1.1 (2023-09-07) </a:t>
            </a:r>
            <a:r>
              <a:rPr lang="en-US" sz="800" dirty="0">
                <a:hlinkClick r:id="rId16"/>
              </a:rPr>
              <a:t>CC BY-SA 3.0</a:t>
            </a:r>
            <a:endParaRPr lang="en-US" sz="800" dirty="0">
              <a:latin typeface="+mj-lt"/>
            </a:endParaRPr>
          </a:p>
        </p:txBody>
      </p:sp>
      <p:cxnSp>
        <p:nvCxnSpPr>
          <p:cNvPr id="1309" name="Elbow Connector 1308">
            <a:extLst>
              <a:ext uri="{FF2B5EF4-FFF2-40B4-BE49-F238E27FC236}">
                <a16:creationId xmlns:a16="http://schemas.microsoft.com/office/drawing/2014/main" id="{4C98B40B-649A-5E1C-591D-81E767098C84}"/>
              </a:ext>
            </a:extLst>
          </p:cNvPr>
          <p:cNvCxnSpPr>
            <a:cxnSpLocks/>
            <a:stCxn id="1281" idx="1"/>
            <a:endCxn id="1235" idx="3"/>
          </p:cNvCxnSpPr>
          <p:nvPr/>
        </p:nvCxnSpPr>
        <p:spPr>
          <a:xfrm rot="10800000">
            <a:off x="5934545" y="5056495"/>
            <a:ext cx="770829" cy="193083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2" name="Rectangle 1311">
            <a:extLst>
              <a:ext uri="{FF2B5EF4-FFF2-40B4-BE49-F238E27FC236}">
                <a16:creationId xmlns:a16="http://schemas.microsoft.com/office/drawing/2014/main" id="{8924AA13-1823-B6C5-CA6C-C94B90F6E004}"/>
              </a:ext>
            </a:extLst>
          </p:cNvPr>
          <p:cNvSpPr/>
          <p:nvPr/>
        </p:nvSpPr>
        <p:spPr>
          <a:xfrm>
            <a:off x="7069635" y="636445"/>
            <a:ext cx="141284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rgbClr val="374065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scopesandshields.org</a:t>
            </a:r>
            <a:endParaRPr lang="en-US" sz="1100" dirty="0">
              <a:solidFill>
                <a:srgbClr val="374065"/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1313" name="TextBox 1312">
            <a:extLst>
              <a:ext uri="{FF2B5EF4-FFF2-40B4-BE49-F238E27FC236}">
                <a16:creationId xmlns:a16="http://schemas.microsoft.com/office/drawing/2014/main" id="{24032917-94EC-A35D-8B3C-EED30E2FF2F2}"/>
              </a:ext>
            </a:extLst>
          </p:cNvPr>
          <p:cNvSpPr txBox="1"/>
          <p:nvPr/>
        </p:nvSpPr>
        <p:spPr>
          <a:xfrm>
            <a:off x="119250" y="6254061"/>
            <a:ext cx="27841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spc="-3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DISCLAIMER: This document is intended only for educational purposes and does not constitute legal advice. Check relevant state laws &amp; hospital policies. Consult </a:t>
            </a:r>
            <a:r>
              <a:rPr lang="en-US" sz="900" spc="-30" dirty="0">
                <a:solidFill>
                  <a:schemeClr val="tx1">
                    <a:lumMod val="50000"/>
                    <a:lumOff val="50000"/>
                  </a:schemeClr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www.scopesandshileds.org</a:t>
            </a:r>
            <a:r>
              <a:rPr lang="en-US" sz="900" spc="-3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for more information.</a:t>
            </a:r>
          </a:p>
          <a:p>
            <a:pPr algn="ctr"/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94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9951</TotalTime>
  <Words>986</Words>
  <Application>Microsoft Macintosh PowerPoint</Application>
  <PresentationFormat>Letter Paper (8.5x11 in)</PresentationFormat>
  <Paragraphs>76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1979 Dot Matrix</vt:lpstr>
      <vt:lpstr>Arial</vt:lpstr>
      <vt:lpstr>Calibri</vt:lpstr>
      <vt:lpstr>Calibri Light</vt:lpstr>
      <vt:lpstr>Corbel</vt:lpstr>
      <vt:lpstr>Futura Condensed Medium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Nick Mark</cp:lastModifiedBy>
  <cp:revision>24</cp:revision>
  <cp:lastPrinted>2023-08-08T20:05:56Z</cp:lastPrinted>
  <dcterms:created xsi:type="dcterms:W3CDTF">2023-07-27T22:09:14Z</dcterms:created>
  <dcterms:modified xsi:type="dcterms:W3CDTF">2023-09-07T21:46:36Z</dcterms:modified>
</cp:coreProperties>
</file>